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54"/>
  </p:notesMasterIdLst>
  <p:sldIdLst>
    <p:sldId id="256" r:id="rId3"/>
    <p:sldId id="259" r:id="rId4"/>
    <p:sldId id="268" r:id="rId5"/>
    <p:sldId id="304" r:id="rId6"/>
    <p:sldId id="261" r:id="rId7"/>
    <p:sldId id="262" r:id="rId8"/>
    <p:sldId id="305" r:id="rId9"/>
    <p:sldId id="306" r:id="rId10"/>
    <p:sldId id="307" r:id="rId11"/>
    <p:sldId id="258" r:id="rId12"/>
    <p:sldId id="257" r:id="rId13"/>
    <p:sldId id="263" r:id="rId14"/>
    <p:sldId id="264" r:id="rId15"/>
    <p:sldId id="265" r:id="rId16"/>
    <p:sldId id="266" r:id="rId17"/>
    <p:sldId id="267"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x="9144000" cy="5143500" type="screen16x9"/>
  <p:notesSz cx="6858000" cy="9144000"/>
  <p:embeddedFontLst>
    <p:embeddedFont>
      <p:font typeface="Amatic SC" panose="020B0604020202020204" charset="-79"/>
      <p:regular r:id="rId55"/>
      <p:bold r:id="rId56"/>
    </p:embeddedFont>
    <p:embeddedFont>
      <p:font typeface="Calibri" panose="020F0502020204030204" pitchFamily="34" charset="0"/>
      <p:regular r:id="rId57"/>
      <p:bold r:id="rId58"/>
      <p:italic r:id="rId59"/>
      <p:boldItalic r:id="rId60"/>
    </p:embeddedFont>
    <p:embeddedFont>
      <p:font typeface="Fira Sans Condensed Medium" panose="020B0604020202020204" charset="0"/>
      <p:regular r:id="rId61"/>
      <p:bold r:id="rId62"/>
      <p:italic r:id="rId63"/>
      <p:boldItalic r:id="rId64"/>
    </p:embeddedFont>
    <p:embeddedFont>
      <p:font typeface="Krona One" panose="020B0604020202020204" charset="0"/>
      <p:regular r:id="rId65"/>
    </p:embeddedFont>
    <p:embeddedFont>
      <p:font typeface="Proxima Nova" panose="020B0604020202020204" charset="0"/>
      <p:regular r:id="rId66"/>
      <p:bold r:id="rId67"/>
      <p:italic r:id="rId68"/>
      <p:boldItalic r:id="rId69"/>
    </p:embeddedFont>
    <p:embeddedFont>
      <p:font typeface="Proxima Nova Semibold" panose="020B0604020202020204" charset="0"/>
      <p:regular r:id="rId70"/>
      <p:bold r:id="rId71"/>
      <p:boldItalic r:id="rId72"/>
    </p:embeddedFont>
    <p:embeddedFont>
      <p:font typeface="Roboto" panose="020B0604020202020204" charset="0"/>
      <p:regular r:id="rId73"/>
      <p:bold r:id="rId74"/>
      <p:italic r:id="rId75"/>
      <p:boldItalic r:id="rId76"/>
    </p:embeddedFont>
    <p:embeddedFont>
      <p:font typeface="Roboto Light" panose="020B0604020202020204" charset="0"/>
      <p:regular r:id="rId77"/>
      <p:bold r:id="rId78"/>
      <p:italic r:id="rId79"/>
      <p:boldItalic r:id="rId80"/>
    </p:embeddedFont>
    <p:embeddedFont>
      <p:font typeface="Roboto Medium" panose="020B0604020202020204"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8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20FD780-F3A7-43B6-9095-67CCDEE0E505}">
  <a:tblStyle styleId="{320FD780-F3A7-43B6-9095-67CCDEE0E50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485"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84" Type="http://schemas.openxmlformats.org/officeDocument/2006/relationships/font" Target="fonts/font30.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font" Target="fonts/font26.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font" Target="fonts/font29.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font" Target="fonts/font27.fntdata"/><Relationship Id="rId86"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2.fntdata"/><Relationship Id="rId87" Type="http://schemas.openxmlformats.org/officeDocument/2006/relationships/theme" Target="theme/theme1.xml"/><Relationship Id="rId61" Type="http://schemas.openxmlformats.org/officeDocument/2006/relationships/font" Target="fonts/font7.fntdata"/><Relationship Id="rId82" Type="http://schemas.openxmlformats.org/officeDocument/2006/relationships/font" Target="fonts/font28.fntdata"/></Relationships>
</file>

<file path=ppt/media/image1.png>
</file>

<file path=ppt/media/image10.png>
</file>

<file path=ppt/media/image11.png>
</file>

<file path=ppt/media/image12.gif>
</file>

<file path=ppt/media/image13.gif>
</file>

<file path=ppt/media/image14.gif>
</file>

<file path=ppt/media/image15.gif>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6f1ba423c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6f1ba423c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6ed1d3ee59_0_10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6ed1d3ee59_0_10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6ed1d3ee59_0_100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6ed1d3ee59_0_10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6f1bce38b0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6f1bce38b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6f1bce38b0_0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6f1bce38b0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6f1bce38b0_0_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6f1bce38b0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6ed1d3ee59_0_100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6ed1d3ee59_0_10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87268101b8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87268101b8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6f1bce38b0_0_9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6f1bce38b0_0_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6f1bce38b0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6f1bce38b0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ed1d3ee59_0_10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ed1d3ee59_0_10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6f2a75a66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6f2a75a66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76e56ec33a_0_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76e56ec33a_0_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6f2a75a668_0_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6f2a75a668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6ed1d3ee59_0_100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6ed1d3ee59_0_100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6f1bce38b0_0_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6f1bce38b0_0_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6ed1d3ee59_0_100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6ed1d3ee59_0_10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6f2a75a668_0_2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6f2a75a668_0_2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g87268101b8_1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 name="Google Shape;1059;g87268101b8_1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6f2a75a668_0_28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6f2a75a668_0_2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6f2a75a668_0_30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6f2a75a668_0_30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6f1bce38b0_0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6f1bce38b0_0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3"/>
        <p:cNvGrpSpPr/>
        <p:nvPr/>
      </p:nvGrpSpPr>
      <p:grpSpPr>
        <a:xfrm>
          <a:off x="0" y="0"/>
          <a:ext cx="0" cy="0"/>
          <a:chOff x="0" y="0"/>
          <a:chExt cx="0" cy="0"/>
        </a:xfrm>
      </p:grpSpPr>
      <p:sp>
        <p:nvSpPr>
          <p:cNvPr id="1124" name="Google Shape;1124;g6f2a75a668_0_3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 name="Google Shape;1125;g6f2a75a668_0_3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6f2a75a668_0_3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6f2a75a668_0_3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8732b58589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 name="Google Shape;1146;g8732b58589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8732b58589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8732b58589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g6f391b0f03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g6f391b0f0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8715e7316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8715e731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8715e73165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 name="Google Shape;1270;g8715e7316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8715e73165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8715e7316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8715e73165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8715e7316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g8715e73165_0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8" name="Google Shape;1638;g8715e73165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6f1bce38b0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6f1bce38b0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433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6"/>
        <p:cNvGrpSpPr/>
        <p:nvPr/>
      </p:nvGrpSpPr>
      <p:grpSpPr>
        <a:xfrm>
          <a:off x="0" y="0"/>
          <a:ext cx="0" cy="0"/>
          <a:chOff x="0" y="0"/>
          <a:chExt cx="0" cy="0"/>
        </a:xfrm>
      </p:grpSpPr>
      <p:sp>
        <p:nvSpPr>
          <p:cNvPr id="8137" name="Google Shape;8137;g8715e73165_0_68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8" name="Google Shape;8138;g8715e73165_0_6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3"/>
        <p:cNvGrpSpPr/>
        <p:nvPr/>
      </p:nvGrpSpPr>
      <p:grpSpPr>
        <a:xfrm>
          <a:off x="0" y="0"/>
          <a:ext cx="0" cy="0"/>
          <a:chOff x="0" y="0"/>
          <a:chExt cx="0" cy="0"/>
        </a:xfrm>
      </p:grpSpPr>
      <p:sp>
        <p:nvSpPr>
          <p:cNvPr id="8564" name="Google Shape;8564;g8715e73165_0_7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5" name="Google Shape;8565;g8715e73165_0_7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6"/>
        <p:cNvGrpSpPr/>
        <p:nvPr/>
      </p:nvGrpSpPr>
      <p:grpSpPr>
        <a:xfrm>
          <a:off x="0" y="0"/>
          <a:ext cx="0" cy="0"/>
          <a:chOff x="0" y="0"/>
          <a:chExt cx="0" cy="0"/>
        </a:xfrm>
      </p:grpSpPr>
      <p:sp>
        <p:nvSpPr>
          <p:cNvPr id="8727" name="Google Shape;8727;g8715e73165_0_7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8" name="Google Shape;8728;g8715e73165_0_7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8"/>
        <p:cNvGrpSpPr/>
        <p:nvPr/>
      </p:nvGrpSpPr>
      <p:grpSpPr>
        <a:xfrm>
          <a:off x="0" y="0"/>
          <a:ext cx="0" cy="0"/>
          <a:chOff x="0" y="0"/>
          <a:chExt cx="0" cy="0"/>
        </a:xfrm>
      </p:grpSpPr>
      <p:sp>
        <p:nvSpPr>
          <p:cNvPr id="9129" name="Google Shape;9129;g8715e73165_0_78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0" name="Google Shape;9130;g8715e73165_0_7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9"/>
        <p:cNvGrpSpPr/>
        <p:nvPr/>
      </p:nvGrpSpPr>
      <p:grpSpPr>
        <a:xfrm>
          <a:off x="0" y="0"/>
          <a:ext cx="0" cy="0"/>
          <a:chOff x="0" y="0"/>
          <a:chExt cx="0" cy="0"/>
        </a:xfrm>
      </p:grpSpPr>
      <p:sp>
        <p:nvSpPr>
          <p:cNvPr id="9500" name="Google Shape;9500;g8715e73165_0_8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1" name="Google Shape;9501;g8715e73165_0_8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1"/>
        <p:cNvGrpSpPr/>
        <p:nvPr/>
      </p:nvGrpSpPr>
      <p:grpSpPr>
        <a:xfrm>
          <a:off x="0" y="0"/>
          <a:ext cx="0" cy="0"/>
          <a:chOff x="0" y="0"/>
          <a:chExt cx="0" cy="0"/>
        </a:xfrm>
      </p:grpSpPr>
      <p:sp>
        <p:nvSpPr>
          <p:cNvPr id="9802" name="Google Shape;9802;g8715e73165_0_85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3" name="Google Shape;9803;g8715e73165_0_8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3"/>
        <p:cNvGrpSpPr/>
        <p:nvPr/>
      </p:nvGrpSpPr>
      <p:grpSpPr>
        <a:xfrm>
          <a:off x="0" y="0"/>
          <a:ext cx="0" cy="0"/>
          <a:chOff x="0" y="0"/>
          <a:chExt cx="0" cy="0"/>
        </a:xfrm>
      </p:grpSpPr>
      <p:sp>
        <p:nvSpPr>
          <p:cNvPr id="10094" name="Google Shape;10094;g8715e73165_0_88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5" name="Google Shape;10095;g8715e73165_0_8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2"/>
        <p:cNvGrpSpPr/>
        <p:nvPr/>
      </p:nvGrpSpPr>
      <p:grpSpPr>
        <a:xfrm>
          <a:off x="0" y="0"/>
          <a:ext cx="0" cy="0"/>
          <a:chOff x="0" y="0"/>
          <a:chExt cx="0" cy="0"/>
        </a:xfrm>
      </p:grpSpPr>
      <p:sp>
        <p:nvSpPr>
          <p:cNvPr id="10453" name="Google Shape;10453;g8715e73165_0_9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4" name="Google Shape;10454;g8715e73165_0_9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9"/>
        <p:cNvGrpSpPr/>
        <p:nvPr/>
      </p:nvGrpSpPr>
      <p:grpSpPr>
        <a:xfrm>
          <a:off x="0" y="0"/>
          <a:ext cx="0" cy="0"/>
          <a:chOff x="0" y="0"/>
          <a:chExt cx="0" cy="0"/>
        </a:xfrm>
      </p:grpSpPr>
      <p:sp>
        <p:nvSpPr>
          <p:cNvPr id="10870" name="Google Shape;10870;g8715e73165_0_95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1" name="Google Shape;10871;g8715e73165_0_9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08"/>
        <p:cNvGrpSpPr/>
        <p:nvPr/>
      </p:nvGrpSpPr>
      <p:grpSpPr>
        <a:xfrm>
          <a:off x="0" y="0"/>
          <a:ext cx="0" cy="0"/>
          <a:chOff x="0" y="0"/>
          <a:chExt cx="0" cy="0"/>
        </a:xfrm>
      </p:grpSpPr>
      <p:sp>
        <p:nvSpPr>
          <p:cNvPr id="11209" name="Google Shape;11209;g8715e73165_0_99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0" name="Google Shape;11210;g8715e73165_0_9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6ed1d3ee59_0_10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6ed1d3ee59_0_10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6"/>
        <p:cNvGrpSpPr/>
        <p:nvPr/>
      </p:nvGrpSpPr>
      <p:grpSpPr>
        <a:xfrm>
          <a:off x="0" y="0"/>
          <a:ext cx="0" cy="0"/>
          <a:chOff x="0" y="0"/>
          <a:chExt cx="0" cy="0"/>
        </a:xfrm>
      </p:grpSpPr>
      <p:sp>
        <p:nvSpPr>
          <p:cNvPr id="11397" name="Google Shape;11397;g8715e73165_0_10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8" name="Google Shape;11398;g8715e73165_0_10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9"/>
        <p:cNvGrpSpPr/>
        <p:nvPr/>
      </p:nvGrpSpPr>
      <p:grpSpPr>
        <a:xfrm>
          <a:off x="0" y="0"/>
          <a:ext cx="0" cy="0"/>
          <a:chOff x="0" y="0"/>
          <a:chExt cx="0" cy="0"/>
        </a:xfrm>
      </p:grpSpPr>
      <p:sp>
        <p:nvSpPr>
          <p:cNvPr id="11640" name="Google Shape;11640;g8715e73165_0_103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1" name="Google Shape;11641;g8715e73165_0_10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8732b585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8732b585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8732b585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8732b585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6865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8732b585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8732b585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8956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8732b585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8732b585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0436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507800" y="1366863"/>
            <a:ext cx="4128300" cy="1857900"/>
          </a:xfrm>
          <a:prstGeom prst="rect">
            <a:avLst/>
          </a:prstGeom>
        </p:spPr>
        <p:txBody>
          <a:bodyPr spcFirstLastPara="1" wrap="square" lIns="91425" tIns="91425" rIns="91425" bIns="91425" anchor="b" anchorCtr="0">
            <a:noAutofit/>
          </a:bodyPr>
          <a:lstStyle>
            <a:lvl1pPr lvl="0" algn="ctr">
              <a:spcBef>
                <a:spcPts val="0"/>
              </a:spcBef>
              <a:spcAft>
                <a:spcPts val="0"/>
              </a:spcAft>
              <a:buSzPts val="5300"/>
              <a:buNone/>
              <a:defRPr sz="36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endParaRPr/>
          </a:p>
        </p:txBody>
      </p:sp>
      <p:sp>
        <p:nvSpPr>
          <p:cNvPr id="10" name="Google Shape;10;p2"/>
          <p:cNvSpPr txBox="1">
            <a:spLocks noGrp="1"/>
          </p:cNvSpPr>
          <p:nvPr>
            <p:ph type="subTitle" idx="1"/>
          </p:nvPr>
        </p:nvSpPr>
        <p:spPr>
          <a:xfrm>
            <a:off x="3489300" y="3110330"/>
            <a:ext cx="2165400" cy="666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5400000" flipH="1">
            <a:off x="8273618" y="344514"/>
            <a:ext cx="351173" cy="351750"/>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1115684" y="691895"/>
            <a:ext cx="3605211" cy="4226616"/>
            <a:chOff x="-1115684" y="691895"/>
            <a:chExt cx="3605211" cy="4226616"/>
          </a:xfrm>
        </p:grpSpPr>
        <p:sp>
          <p:nvSpPr>
            <p:cNvPr id="13" name="Google Shape;13;p2"/>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01945" y="2842785"/>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692235" y="721769"/>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rot="10800000">
            <a:off x="7282491" y="128985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0800000">
            <a:off x="7561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0800000">
            <a:off x="8040857" y="16790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0800000">
            <a:off x="7908284" y="38145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a:off x="7198584" y="2297136"/>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a:off x="7482468" y="4289974"/>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a:off x="6646591" y="34541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a:off x="6907317" y="388228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a:off x="7264673" y="30668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6926786" y="35356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22478" y="4453642"/>
            <a:ext cx="344659" cy="345244"/>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199"/>
        <p:cNvGrpSpPr/>
        <p:nvPr/>
      </p:nvGrpSpPr>
      <p:grpSpPr>
        <a:xfrm>
          <a:off x="0" y="0"/>
          <a:ext cx="0" cy="0"/>
          <a:chOff x="0" y="0"/>
          <a:chExt cx="0" cy="0"/>
        </a:xfrm>
      </p:grpSpPr>
      <p:sp>
        <p:nvSpPr>
          <p:cNvPr id="200" name="Google Shape;200;p11"/>
          <p:cNvSpPr txBox="1">
            <a:spLocks noGrp="1"/>
          </p:cNvSpPr>
          <p:nvPr>
            <p:ph type="title" hasCustomPrompt="1"/>
          </p:nvPr>
        </p:nvSpPr>
        <p:spPr>
          <a:xfrm>
            <a:off x="646560" y="1787700"/>
            <a:ext cx="7953900" cy="1241100"/>
          </a:xfrm>
          <a:prstGeom prst="rect">
            <a:avLst/>
          </a:prstGeom>
        </p:spPr>
        <p:txBody>
          <a:bodyPr spcFirstLastPara="1" wrap="square" lIns="91425" tIns="91425" rIns="91425" bIns="91425" anchor="ctr" anchorCtr="0">
            <a:noAutofit/>
          </a:bodyPr>
          <a:lstStyle>
            <a:lvl1pPr lvl="0" algn="ctr">
              <a:spcBef>
                <a:spcPts val="1000"/>
              </a:spcBef>
              <a:spcAft>
                <a:spcPts val="0"/>
              </a:spcAft>
              <a:buClr>
                <a:srgbClr val="FFFFFF"/>
              </a:buClr>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01" name="Google Shape;201;p11"/>
          <p:cNvSpPr txBox="1">
            <a:spLocks noGrp="1"/>
          </p:cNvSpPr>
          <p:nvPr>
            <p:ph type="subTitle" idx="1"/>
          </p:nvPr>
        </p:nvSpPr>
        <p:spPr>
          <a:xfrm>
            <a:off x="322075" y="2952600"/>
            <a:ext cx="7953900" cy="4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800">
                <a:solidFill>
                  <a:srgbClr val="FFFFFF"/>
                </a:solidFill>
              </a:defRPr>
            </a:lvl1pPr>
            <a:lvl2pPr lvl="1" algn="r" rtl="0">
              <a:lnSpc>
                <a:spcPct val="100000"/>
              </a:lnSpc>
              <a:spcBef>
                <a:spcPts val="0"/>
              </a:spcBef>
              <a:spcAft>
                <a:spcPts val="0"/>
              </a:spcAft>
              <a:buNone/>
              <a:defRPr sz="1800">
                <a:solidFill>
                  <a:srgbClr val="FFFFFF"/>
                </a:solidFill>
              </a:defRPr>
            </a:lvl2pPr>
            <a:lvl3pPr lvl="2" algn="r" rtl="0">
              <a:lnSpc>
                <a:spcPct val="100000"/>
              </a:lnSpc>
              <a:spcBef>
                <a:spcPts val="0"/>
              </a:spcBef>
              <a:spcAft>
                <a:spcPts val="0"/>
              </a:spcAft>
              <a:buNone/>
              <a:defRPr sz="1800">
                <a:solidFill>
                  <a:srgbClr val="FFFFFF"/>
                </a:solidFill>
              </a:defRPr>
            </a:lvl3pPr>
            <a:lvl4pPr lvl="3" algn="r" rtl="0">
              <a:lnSpc>
                <a:spcPct val="100000"/>
              </a:lnSpc>
              <a:spcBef>
                <a:spcPts val="0"/>
              </a:spcBef>
              <a:spcAft>
                <a:spcPts val="0"/>
              </a:spcAft>
              <a:buNone/>
              <a:defRPr sz="1800">
                <a:solidFill>
                  <a:srgbClr val="FFFFFF"/>
                </a:solidFill>
              </a:defRPr>
            </a:lvl4pPr>
            <a:lvl5pPr lvl="4" algn="r" rtl="0">
              <a:lnSpc>
                <a:spcPct val="100000"/>
              </a:lnSpc>
              <a:spcBef>
                <a:spcPts val="0"/>
              </a:spcBef>
              <a:spcAft>
                <a:spcPts val="0"/>
              </a:spcAft>
              <a:buNone/>
              <a:defRPr sz="1800">
                <a:solidFill>
                  <a:srgbClr val="FFFFFF"/>
                </a:solidFill>
              </a:defRPr>
            </a:lvl5pPr>
            <a:lvl6pPr lvl="5" algn="r" rtl="0">
              <a:lnSpc>
                <a:spcPct val="100000"/>
              </a:lnSpc>
              <a:spcBef>
                <a:spcPts val="0"/>
              </a:spcBef>
              <a:spcAft>
                <a:spcPts val="0"/>
              </a:spcAft>
              <a:buNone/>
              <a:defRPr sz="1800">
                <a:solidFill>
                  <a:srgbClr val="FFFFFF"/>
                </a:solidFill>
              </a:defRPr>
            </a:lvl6pPr>
            <a:lvl7pPr lvl="6" algn="r" rtl="0">
              <a:lnSpc>
                <a:spcPct val="100000"/>
              </a:lnSpc>
              <a:spcBef>
                <a:spcPts val="0"/>
              </a:spcBef>
              <a:spcAft>
                <a:spcPts val="0"/>
              </a:spcAft>
              <a:buNone/>
              <a:defRPr sz="1800">
                <a:solidFill>
                  <a:srgbClr val="FFFFFF"/>
                </a:solidFill>
              </a:defRPr>
            </a:lvl7pPr>
            <a:lvl8pPr lvl="7" algn="r" rtl="0">
              <a:lnSpc>
                <a:spcPct val="100000"/>
              </a:lnSpc>
              <a:spcBef>
                <a:spcPts val="0"/>
              </a:spcBef>
              <a:spcAft>
                <a:spcPts val="0"/>
              </a:spcAft>
              <a:buNone/>
              <a:defRPr sz="1800">
                <a:solidFill>
                  <a:srgbClr val="FFFFFF"/>
                </a:solidFill>
              </a:defRPr>
            </a:lvl8pPr>
            <a:lvl9pPr lvl="8" algn="r" rtl="0">
              <a:lnSpc>
                <a:spcPct val="100000"/>
              </a:lnSpc>
              <a:spcBef>
                <a:spcPts val="0"/>
              </a:spcBef>
              <a:spcAft>
                <a:spcPts val="0"/>
              </a:spcAft>
              <a:buNone/>
              <a:defRPr sz="1800">
                <a:solidFill>
                  <a:srgbClr val="FFFFFF"/>
                </a:solidFill>
              </a:defRPr>
            </a:lvl9pPr>
          </a:lstStyle>
          <a:p>
            <a:endParaRPr/>
          </a:p>
        </p:txBody>
      </p:sp>
      <p:grpSp>
        <p:nvGrpSpPr>
          <p:cNvPr id="202" name="Google Shape;202;p11"/>
          <p:cNvGrpSpPr/>
          <p:nvPr/>
        </p:nvGrpSpPr>
        <p:grpSpPr>
          <a:xfrm rot="10800000">
            <a:off x="-1785271" y="3956935"/>
            <a:ext cx="7132466" cy="3259144"/>
            <a:chOff x="3735491" y="-2049669"/>
            <a:chExt cx="7132466" cy="3259144"/>
          </a:xfrm>
        </p:grpSpPr>
        <p:sp>
          <p:nvSpPr>
            <p:cNvPr id="203" name="Google Shape;203;p11"/>
            <p:cNvSpPr/>
            <p:nvPr/>
          </p:nvSpPr>
          <p:spPr>
            <a:xfrm rot="10800000">
              <a:off x="7187491" y="-1599444"/>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rot="10800000">
              <a:off x="7538470" y="-1867896"/>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rot="10800000">
              <a:off x="6431472" y="-1602866"/>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rot="10800000">
              <a:off x="7027433" y="-2008497"/>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rot="10800000">
              <a:off x="7945857" y="-121021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rot="10800000">
              <a:off x="7813284" y="9252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rot="10800000">
              <a:off x="8349143" y="1051061"/>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rot="10800000">
              <a:off x="6551591" y="5648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rot="10800000">
              <a:off x="5915067" y="56483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rot="10800000">
              <a:off x="7169673" y="1775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rot="10800000">
              <a:off x="6831786" y="6463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rot="10800000">
              <a:off x="5139866" y="-2049669"/>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rot="10800000">
              <a:off x="4050221" y="-122933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rot="10800000">
              <a:off x="4830010" y="-1809110"/>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rot="10800000">
              <a:off x="5829169" y="-1574530"/>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rot="10800000">
              <a:off x="5326884" y="9252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rot="10800000">
              <a:off x="5020791" y="94987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rot="10800000">
              <a:off x="4561925" y="439857"/>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rot="10800000">
              <a:off x="4356211" y="72320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rot="10800000">
              <a:off x="8612033" y="-1532397"/>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rot="10800000">
              <a:off x="3995436" y="14540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rot="10800000">
              <a:off x="3735491" y="5648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11"/>
          <p:cNvGrpSpPr/>
          <p:nvPr/>
        </p:nvGrpSpPr>
        <p:grpSpPr>
          <a:xfrm>
            <a:off x="3796754" y="-2072572"/>
            <a:ext cx="7132466" cy="3259144"/>
            <a:chOff x="3735491" y="-2049669"/>
            <a:chExt cx="7132466" cy="3259144"/>
          </a:xfrm>
        </p:grpSpPr>
        <p:sp>
          <p:nvSpPr>
            <p:cNvPr id="226" name="Google Shape;226;p11"/>
            <p:cNvSpPr/>
            <p:nvPr/>
          </p:nvSpPr>
          <p:spPr>
            <a:xfrm rot="10800000">
              <a:off x="7187491" y="-1599444"/>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rot="10800000">
              <a:off x="7538470" y="-1867896"/>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rot="10800000">
              <a:off x="6431472" y="-1602866"/>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rot="10800000">
              <a:off x="7027433" y="-2008497"/>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rot="10800000">
              <a:off x="7945857" y="-121021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rot="10800000">
              <a:off x="7813284" y="9252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rot="10800000">
              <a:off x="8349143" y="1051061"/>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rot="10800000">
              <a:off x="6551591" y="5648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rot="10800000">
              <a:off x="5915067" y="56483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rot="10800000">
              <a:off x="7169673" y="1775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rot="10800000">
              <a:off x="6831786" y="6463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10800000">
              <a:off x="5139866" y="-2049669"/>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rot="10800000">
              <a:off x="4050221" y="-122933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rot="10800000">
              <a:off x="4830010" y="-1809110"/>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rot="10800000">
              <a:off x="5829169" y="-1574530"/>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rot="10800000">
              <a:off x="5326884" y="9252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rot="10800000">
              <a:off x="5020791" y="94987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rot="10800000">
              <a:off x="4561925" y="439857"/>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rot="10800000">
              <a:off x="4356211" y="72320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rot="10800000">
              <a:off x="8612033" y="-1532397"/>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rot="10800000">
              <a:off x="3995436" y="14540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0800000">
              <a:off x="3735491" y="5648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249"/>
        <p:cNvGrpSpPr/>
        <p:nvPr/>
      </p:nvGrpSpPr>
      <p:grpSpPr>
        <a:xfrm>
          <a:off x="0" y="0"/>
          <a:ext cx="0" cy="0"/>
          <a:chOff x="0" y="0"/>
          <a:chExt cx="0" cy="0"/>
        </a:xfrm>
      </p:grpSpPr>
      <p:sp>
        <p:nvSpPr>
          <p:cNvPr id="250" name="Google Shape;250;p13"/>
          <p:cNvSpPr/>
          <p:nvPr/>
        </p:nvSpPr>
        <p:spPr>
          <a:xfrm>
            <a:off x="1558077" y="-3023649"/>
            <a:ext cx="6027980" cy="6027980"/>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13"/>
          <p:cNvGrpSpPr/>
          <p:nvPr/>
        </p:nvGrpSpPr>
        <p:grpSpPr>
          <a:xfrm rot="10800000">
            <a:off x="7153294" y="1416875"/>
            <a:ext cx="3605211" cy="3567585"/>
            <a:chOff x="-1115684" y="691895"/>
            <a:chExt cx="3605211" cy="3567585"/>
          </a:xfrm>
        </p:grpSpPr>
        <p:sp>
          <p:nvSpPr>
            <p:cNvPr id="252" name="Google Shape;252;p13"/>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3"/>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3"/>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3"/>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3"/>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13"/>
          <p:cNvGrpSpPr/>
          <p:nvPr/>
        </p:nvGrpSpPr>
        <p:grpSpPr>
          <a:xfrm rot="10800000">
            <a:off x="-1496684" y="989497"/>
            <a:ext cx="3651827" cy="3549464"/>
            <a:chOff x="7253877" y="1275092"/>
            <a:chExt cx="3651827" cy="3549464"/>
          </a:xfrm>
        </p:grpSpPr>
        <p:sp>
          <p:nvSpPr>
            <p:cNvPr id="263" name="Google Shape;263;p13"/>
            <p:cNvSpPr/>
            <p:nvPr/>
          </p:nvSpPr>
          <p:spPr>
            <a:xfrm>
              <a:off x="7758579" y="1886464"/>
              <a:ext cx="2742439" cy="2742439"/>
            </a:xfrm>
            <a:custGeom>
              <a:avLst/>
              <a:gdLst/>
              <a:ahLst/>
              <a:cxnLst/>
              <a:rect l="l" t="t" r="r" b="b"/>
              <a:pathLst>
                <a:path w="97310" h="97310" extrusionOk="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8774291" y="2251545"/>
              <a:ext cx="1974381" cy="1974720"/>
            </a:xfrm>
            <a:custGeom>
              <a:avLst/>
              <a:gdLst/>
              <a:ahLst/>
              <a:cxnLst/>
              <a:rect l="l" t="t" r="r" b="b"/>
              <a:pathLst>
                <a:path w="70057" h="70069" extrusionOk="0">
                  <a:moveTo>
                    <a:pt x="7716" y="1"/>
                  </a:moveTo>
                  <a:lnTo>
                    <a:pt x="0" y="7728"/>
                  </a:lnTo>
                  <a:lnTo>
                    <a:pt x="62342" y="70069"/>
                  </a:lnTo>
                  <a:lnTo>
                    <a:pt x="70057" y="62341"/>
                  </a:lnTo>
                  <a:lnTo>
                    <a:pt x="7716"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8656176" y="1728414"/>
              <a:ext cx="2249527" cy="2249865"/>
            </a:xfrm>
            <a:custGeom>
              <a:avLst/>
              <a:gdLst/>
              <a:ahLst/>
              <a:cxnLst/>
              <a:rect l="l" t="t" r="r" b="b"/>
              <a:pathLst>
                <a:path w="79820" h="79832" extrusionOk="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7928014" y="2654532"/>
              <a:ext cx="2170024" cy="2170024"/>
            </a:xfrm>
            <a:custGeom>
              <a:avLst/>
              <a:gdLst/>
              <a:ahLst/>
              <a:cxnLst/>
              <a:rect l="l" t="t" r="r" b="b"/>
              <a:pathLst>
                <a:path w="76999" h="76999" extrusionOk="0">
                  <a:moveTo>
                    <a:pt x="5871" y="1"/>
                  </a:moveTo>
                  <a:lnTo>
                    <a:pt x="1" y="5871"/>
                  </a:lnTo>
                  <a:lnTo>
                    <a:pt x="71129" y="76998"/>
                  </a:lnTo>
                  <a:lnTo>
                    <a:pt x="76999" y="71128"/>
                  </a:lnTo>
                  <a:lnTo>
                    <a:pt x="5871"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7788425" y="2514971"/>
              <a:ext cx="205394" cy="205704"/>
            </a:xfrm>
            <a:custGeom>
              <a:avLst/>
              <a:gdLst/>
              <a:ahLst/>
              <a:cxnLst/>
              <a:rect l="l" t="t" r="r" b="b"/>
              <a:pathLst>
                <a:path w="7288" h="7299" extrusionOk="0">
                  <a:moveTo>
                    <a:pt x="3644" y="0"/>
                  </a:moveTo>
                  <a:lnTo>
                    <a:pt x="1" y="3643"/>
                  </a:lnTo>
                  <a:lnTo>
                    <a:pt x="3644" y="7298"/>
                  </a:lnTo>
                  <a:lnTo>
                    <a:pt x="7287" y="3643"/>
                  </a:lnTo>
                  <a:lnTo>
                    <a:pt x="3644"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p:nvPr/>
          </p:nvSpPr>
          <p:spPr>
            <a:xfrm>
              <a:off x="7253877" y="2102232"/>
              <a:ext cx="139278" cy="139278"/>
            </a:xfrm>
            <a:custGeom>
              <a:avLst/>
              <a:gdLst/>
              <a:ahLst/>
              <a:cxnLst/>
              <a:rect l="l" t="t" r="r" b="b"/>
              <a:pathLst>
                <a:path w="4942" h="4942" extrusionOk="0">
                  <a:moveTo>
                    <a:pt x="2465" y="0"/>
                  </a:moveTo>
                  <a:lnTo>
                    <a:pt x="0" y="2465"/>
                  </a:lnTo>
                  <a:lnTo>
                    <a:pt x="2465" y="4941"/>
                  </a:lnTo>
                  <a:lnTo>
                    <a:pt x="4941" y="2465"/>
                  </a:lnTo>
                  <a:lnTo>
                    <a:pt x="2465"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3"/>
            <p:cNvSpPr/>
            <p:nvPr/>
          </p:nvSpPr>
          <p:spPr>
            <a:xfrm>
              <a:off x="8202516" y="1275092"/>
              <a:ext cx="139278" cy="139278"/>
            </a:xfrm>
            <a:custGeom>
              <a:avLst/>
              <a:gdLst/>
              <a:ahLst/>
              <a:cxnLst/>
              <a:rect l="l" t="t" r="r" b="b"/>
              <a:pathLst>
                <a:path w="4942" h="4942" extrusionOk="0">
                  <a:moveTo>
                    <a:pt x="2477" y="1"/>
                  </a:moveTo>
                  <a:lnTo>
                    <a:pt x="0" y="2477"/>
                  </a:lnTo>
                  <a:lnTo>
                    <a:pt x="2477" y="4942"/>
                  </a:lnTo>
                  <a:lnTo>
                    <a:pt x="4941" y="2477"/>
                  </a:lnTo>
                  <a:lnTo>
                    <a:pt x="247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3"/>
            <p:cNvSpPr/>
            <p:nvPr/>
          </p:nvSpPr>
          <p:spPr>
            <a:xfrm>
              <a:off x="7396513" y="1524398"/>
              <a:ext cx="530536" cy="530874"/>
            </a:xfrm>
            <a:custGeom>
              <a:avLst/>
              <a:gdLst/>
              <a:ahLst/>
              <a:cxnLst/>
              <a:rect l="l" t="t" r="r" b="b"/>
              <a:pathLst>
                <a:path w="18825" h="18837" extrusionOk="0">
                  <a:moveTo>
                    <a:pt x="9418" y="1"/>
                  </a:moveTo>
                  <a:lnTo>
                    <a:pt x="0" y="9419"/>
                  </a:lnTo>
                  <a:lnTo>
                    <a:pt x="9418" y="18837"/>
                  </a:lnTo>
                  <a:lnTo>
                    <a:pt x="18824" y="9419"/>
                  </a:lnTo>
                  <a:lnTo>
                    <a:pt x="941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8400473" y="1878094"/>
              <a:ext cx="333230" cy="333202"/>
            </a:xfrm>
            <a:custGeom>
              <a:avLst/>
              <a:gdLst/>
              <a:ahLst/>
              <a:cxnLst/>
              <a:rect l="l" t="t" r="r" b="b"/>
              <a:pathLst>
                <a:path w="11824" h="11823" extrusionOk="0">
                  <a:moveTo>
                    <a:pt x="5918" y="0"/>
                  </a:moveTo>
                  <a:lnTo>
                    <a:pt x="1" y="5906"/>
                  </a:lnTo>
                  <a:lnTo>
                    <a:pt x="5918" y="11823"/>
                  </a:lnTo>
                  <a:lnTo>
                    <a:pt x="11824" y="5906"/>
                  </a:lnTo>
                  <a:lnTo>
                    <a:pt x="5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8057543" y="1534826"/>
              <a:ext cx="221148" cy="221148"/>
            </a:xfrm>
            <a:custGeom>
              <a:avLst/>
              <a:gdLst/>
              <a:ahLst/>
              <a:cxnLst/>
              <a:rect l="l" t="t" r="r" b="b"/>
              <a:pathLst>
                <a:path w="7847" h="7847" extrusionOk="0">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13"/>
          <p:cNvSpPr txBox="1">
            <a:spLocks noGrp="1"/>
          </p:cNvSpPr>
          <p:nvPr>
            <p:ph type="title"/>
          </p:nvPr>
        </p:nvSpPr>
        <p:spPr>
          <a:xfrm>
            <a:off x="2436925" y="3212355"/>
            <a:ext cx="4242300" cy="1165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000"/>
              <a:buNone/>
              <a:defRPr sz="3500"/>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274" name="Google Shape;274;p13"/>
          <p:cNvSpPr txBox="1">
            <a:spLocks noGrp="1"/>
          </p:cNvSpPr>
          <p:nvPr>
            <p:ph type="title" idx="2" hasCustomPrompt="1"/>
          </p:nvPr>
        </p:nvSpPr>
        <p:spPr>
          <a:xfrm>
            <a:off x="2854900" y="365712"/>
            <a:ext cx="3434400" cy="12894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4400"/>
              <a:buNone/>
              <a:defRPr sz="8000">
                <a:solidFill>
                  <a:schemeClr val="dk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2">
  <p:cSld name="CUSTOM_2">
    <p:spTree>
      <p:nvGrpSpPr>
        <p:cNvPr id="1" name="Shape 275"/>
        <p:cNvGrpSpPr/>
        <p:nvPr/>
      </p:nvGrpSpPr>
      <p:grpSpPr>
        <a:xfrm>
          <a:off x="0" y="0"/>
          <a:ext cx="0" cy="0"/>
          <a:chOff x="0" y="0"/>
          <a:chExt cx="0" cy="0"/>
        </a:xfrm>
      </p:grpSpPr>
      <p:sp>
        <p:nvSpPr>
          <p:cNvPr id="276" name="Google Shape;276;p14"/>
          <p:cNvSpPr/>
          <p:nvPr/>
        </p:nvSpPr>
        <p:spPr>
          <a:xfrm>
            <a:off x="1558077" y="2114976"/>
            <a:ext cx="6027980" cy="6027980"/>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14"/>
          <p:cNvGrpSpPr/>
          <p:nvPr/>
        </p:nvGrpSpPr>
        <p:grpSpPr>
          <a:xfrm>
            <a:off x="-1496684" y="152395"/>
            <a:ext cx="3605211" cy="3567585"/>
            <a:chOff x="-1115684" y="691895"/>
            <a:chExt cx="3605211" cy="3567585"/>
          </a:xfrm>
        </p:grpSpPr>
        <p:sp>
          <p:nvSpPr>
            <p:cNvPr id="278" name="Google Shape;278;p14"/>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4"/>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4"/>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4"/>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4"/>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14"/>
          <p:cNvGrpSpPr/>
          <p:nvPr/>
        </p:nvGrpSpPr>
        <p:grpSpPr>
          <a:xfrm>
            <a:off x="7106678" y="597894"/>
            <a:ext cx="3651827" cy="3549464"/>
            <a:chOff x="7253877" y="1275092"/>
            <a:chExt cx="3651827" cy="3549464"/>
          </a:xfrm>
        </p:grpSpPr>
        <p:sp>
          <p:nvSpPr>
            <p:cNvPr id="289" name="Google Shape;289;p14"/>
            <p:cNvSpPr/>
            <p:nvPr/>
          </p:nvSpPr>
          <p:spPr>
            <a:xfrm>
              <a:off x="7758579" y="1886464"/>
              <a:ext cx="2742439" cy="2742439"/>
            </a:xfrm>
            <a:custGeom>
              <a:avLst/>
              <a:gdLst/>
              <a:ahLst/>
              <a:cxnLst/>
              <a:rect l="l" t="t" r="r" b="b"/>
              <a:pathLst>
                <a:path w="97310" h="97310" extrusionOk="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8774291" y="2251545"/>
              <a:ext cx="1974381" cy="1974720"/>
            </a:xfrm>
            <a:custGeom>
              <a:avLst/>
              <a:gdLst/>
              <a:ahLst/>
              <a:cxnLst/>
              <a:rect l="l" t="t" r="r" b="b"/>
              <a:pathLst>
                <a:path w="70057" h="70069" extrusionOk="0">
                  <a:moveTo>
                    <a:pt x="7716" y="1"/>
                  </a:moveTo>
                  <a:lnTo>
                    <a:pt x="0" y="7728"/>
                  </a:lnTo>
                  <a:lnTo>
                    <a:pt x="62342" y="70069"/>
                  </a:lnTo>
                  <a:lnTo>
                    <a:pt x="70057" y="62341"/>
                  </a:lnTo>
                  <a:lnTo>
                    <a:pt x="7716"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8656176" y="1728414"/>
              <a:ext cx="2249527" cy="2249865"/>
            </a:xfrm>
            <a:custGeom>
              <a:avLst/>
              <a:gdLst/>
              <a:ahLst/>
              <a:cxnLst/>
              <a:rect l="l" t="t" r="r" b="b"/>
              <a:pathLst>
                <a:path w="79820" h="79832" extrusionOk="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7928014" y="2654532"/>
              <a:ext cx="2170024" cy="2170024"/>
            </a:xfrm>
            <a:custGeom>
              <a:avLst/>
              <a:gdLst/>
              <a:ahLst/>
              <a:cxnLst/>
              <a:rect l="l" t="t" r="r" b="b"/>
              <a:pathLst>
                <a:path w="76999" h="76999" extrusionOk="0">
                  <a:moveTo>
                    <a:pt x="5871" y="1"/>
                  </a:moveTo>
                  <a:lnTo>
                    <a:pt x="1" y="5871"/>
                  </a:lnTo>
                  <a:lnTo>
                    <a:pt x="71129" y="76998"/>
                  </a:lnTo>
                  <a:lnTo>
                    <a:pt x="76999" y="71128"/>
                  </a:lnTo>
                  <a:lnTo>
                    <a:pt x="5871"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a:off x="7788425" y="2514971"/>
              <a:ext cx="205394" cy="205704"/>
            </a:xfrm>
            <a:custGeom>
              <a:avLst/>
              <a:gdLst/>
              <a:ahLst/>
              <a:cxnLst/>
              <a:rect l="l" t="t" r="r" b="b"/>
              <a:pathLst>
                <a:path w="7288" h="7299" extrusionOk="0">
                  <a:moveTo>
                    <a:pt x="3644" y="0"/>
                  </a:moveTo>
                  <a:lnTo>
                    <a:pt x="1" y="3643"/>
                  </a:lnTo>
                  <a:lnTo>
                    <a:pt x="3644" y="7298"/>
                  </a:lnTo>
                  <a:lnTo>
                    <a:pt x="7287" y="3643"/>
                  </a:lnTo>
                  <a:lnTo>
                    <a:pt x="3644"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a:off x="7253877" y="2102232"/>
              <a:ext cx="139278" cy="139278"/>
            </a:xfrm>
            <a:custGeom>
              <a:avLst/>
              <a:gdLst/>
              <a:ahLst/>
              <a:cxnLst/>
              <a:rect l="l" t="t" r="r" b="b"/>
              <a:pathLst>
                <a:path w="4942" h="4942" extrusionOk="0">
                  <a:moveTo>
                    <a:pt x="2465" y="0"/>
                  </a:moveTo>
                  <a:lnTo>
                    <a:pt x="0" y="2465"/>
                  </a:lnTo>
                  <a:lnTo>
                    <a:pt x="2465" y="4941"/>
                  </a:lnTo>
                  <a:lnTo>
                    <a:pt x="4941" y="2465"/>
                  </a:lnTo>
                  <a:lnTo>
                    <a:pt x="2465"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a:off x="8202516" y="1275092"/>
              <a:ext cx="139278" cy="139278"/>
            </a:xfrm>
            <a:custGeom>
              <a:avLst/>
              <a:gdLst/>
              <a:ahLst/>
              <a:cxnLst/>
              <a:rect l="l" t="t" r="r" b="b"/>
              <a:pathLst>
                <a:path w="4942" h="4942" extrusionOk="0">
                  <a:moveTo>
                    <a:pt x="2477" y="1"/>
                  </a:moveTo>
                  <a:lnTo>
                    <a:pt x="0" y="2477"/>
                  </a:lnTo>
                  <a:lnTo>
                    <a:pt x="2477" y="4942"/>
                  </a:lnTo>
                  <a:lnTo>
                    <a:pt x="4941" y="2477"/>
                  </a:lnTo>
                  <a:lnTo>
                    <a:pt x="247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7396513" y="1524398"/>
              <a:ext cx="530536" cy="530874"/>
            </a:xfrm>
            <a:custGeom>
              <a:avLst/>
              <a:gdLst/>
              <a:ahLst/>
              <a:cxnLst/>
              <a:rect l="l" t="t" r="r" b="b"/>
              <a:pathLst>
                <a:path w="18825" h="18837" extrusionOk="0">
                  <a:moveTo>
                    <a:pt x="9418" y="1"/>
                  </a:moveTo>
                  <a:lnTo>
                    <a:pt x="0" y="9419"/>
                  </a:lnTo>
                  <a:lnTo>
                    <a:pt x="9418" y="18837"/>
                  </a:lnTo>
                  <a:lnTo>
                    <a:pt x="18824" y="9419"/>
                  </a:lnTo>
                  <a:lnTo>
                    <a:pt x="941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8400473" y="1878094"/>
              <a:ext cx="333230" cy="333202"/>
            </a:xfrm>
            <a:custGeom>
              <a:avLst/>
              <a:gdLst/>
              <a:ahLst/>
              <a:cxnLst/>
              <a:rect l="l" t="t" r="r" b="b"/>
              <a:pathLst>
                <a:path w="11824" h="11823" extrusionOk="0">
                  <a:moveTo>
                    <a:pt x="5918" y="0"/>
                  </a:moveTo>
                  <a:lnTo>
                    <a:pt x="1" y="5906"/>
                  </a:lnTo>
                  <a:lnTo>
                    <a:pt x="5918" y="11823"/>
                  </a:lnTo>
                  <a:lnTo>
                    <a:pt x="11824" y="5906"/>
                  </a:lnTo>
                  <a:lnTo>
                    <a:pt x="5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8057543" y="1534826"/>
              <a:ext cx="221148" cy="221148"/>
            </a:xfrm>
            <a:custGeom>
              <a:avLst/>
              <a:gdLst/>
              <a:ahLst/>
              <a:cxnLst/>
              <a:rect l="l" t="t" r="r" b="b"/>
              <a:pathLst>
                <a:path w="7847" h="7847" extrusionOk="0">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14"/>
          <p:cNvSpPr txBox="1">
            <a:spLocks noGrp="1"/>
          </p:cNvSpPr>
          <p:nvPr>
            <p:ph type="title"/>
          </p:nvPr>
        </p:nvSpPr>
        <p:spPr>
          <a:xfrm>
            <a:off x="2436925" y="692900"/>
            <a:ext cx="4242300" cy="11652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000"/>
              <a:buNone/>
              <a:defRPr sz="3500"/>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300" name="Google Shape;300;p14"/>
          <p:cNvSpPr txBox="1">
            <a:spLocks noGrp="1"/>
          </p:cNvSpPr>
          <p:nvPr>
            <p:ph type="title" idx="2" hasCustomPrompt="1"/>
          </p:nvPr>
        </p:nvSpPr>
        <p:spPr>
          <a:xfrm>
            <a:off x="2854900" y="3554285"/>
            <a:ext cx="3434400" cy="12894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4400"/>
              <a:buNone/>
              <a:defRPr sz="8000">
                <a:solidFill>
                  <a:schemeClr val="dk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3_1">
    <p:spTree>
      <p:nvGrpSpPr>
        <p:cNvPr id="1" name="Shape 301"/>
        <p:cNvGrpSpPr/>
        <p:nvPr/>
      </p:nvGrpSpPr>
      <p:grpSpPr>
        <a:xfrm>
          <a:off x="0" y="0"/>
          <a:ext cx="0" cy="0"/>
          <a:chOff x="0" y="0"/>
          <a:chExt cx="0" cy="0"/>
        </a:xfrm>
      </p:grpSpPr>
      <p:sp>
        <p:nvSpPr>
          <p:cNvPr id="302" name="Google Shape;302;p15"/>
          <p:cNvSpPr txBox="1">
            <a:spLocks noGrp="1"/>
          </p:cNvSpPr>
          <p:nvPr>
            <p:ph type="subTitle" idx="1"/>
          </p:nvPr>
        </p:nvSpPr>
        <p:spPr>
          <a:xfrm>
            <a:off x="6072125" y="3570874"/>
            <a:ext cx="2377200" cy="10482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8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03" name="Google Shape;303;p15"/>
          <p:cNvSpPr txBox="1">
            <a:spLocks noGrp="1"/>
          </p:cNvSpPr>
          <p:nvPr>
            <p:ph type="subTitle" idx="2"/>
          </p:nvPr>
        </p:nvSpPr>
        <p:spPr>
          <a:xfrm>
            <a:off x="3383463" y="3570874"/>
            <a:ext cx="2377200" cy="10482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8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04" name="Google Shape;304;p15"/>
          <p:cNvSpPr txBox="1">
            <a:spLocks noGrp="1"/>
          </p:cNvSpPr>
          <p:nvPr>
            <p:ph type="subTitle" idx="3"/>
          </p:nvPr>
        </p:nvSpPr>
        <p:spPr>
          <a:xfrm>
            <a:off x="694800" y="3570924"/>
            <a:ext cx="2377200" cy="10482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8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05" name="Google Shape;305;p15"/>
          <p:cNvSpPr txBox="1">
            <a:spLocks noGrp="1"/>
          </p:cNvSpPr>
          <p:nvPr>
            <p:ph type="subTitle" idx="4"/>
          </p:nvPr>
        </p:nvSpPr>
        <p:spPr>
          <a:xfrm>
            <a:off x="942251" y="2332599"/>
            <a:ext cx="18990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dk1"/>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dk1"/>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dk1"/>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dk1"/>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dk1"/>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dk1"/>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dk1"/>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dk1"/>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dk1"/>
                </a:solidFill>
                <a:latin typeface="Krona One"/>
                <a:ea typeface="Krona One"/>
                <a:cs typeface="Krona One"/>
                <a:sym typeface="Krona One"/>
              </a:defRPr>
            </a:lvl9pPr>
          </a:lstStyle>
          <a:p>
            <a:endParaRPr/>
          </a:p>
        </p:txBody>
      </p:sp>
      <p:sp>
        <p:nvSpPr>
          <p:cNvPr id="306" name="Google Shape;306;p15"/>
          <p:cNvSpPr txBox="1">
            <a:spLocks noGrp="1"/>
          </p:cNvSpPr>
          <p:nvPr>
            <p:ph type="subTitle" idx="5"/>
          </p:nvPr>
        </p:nvSpPr>
        <p:spPr>
          <a:xfrm>
            <a:off x="3622500" y="2332599"/>
            <a:ext cx="18990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dk1"/>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dk1"/>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dk1"/>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dk1"/>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dk1"/>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dk1"/>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dk1"/>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dk1"/>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dk1"/>
                </a:solidFill>
                <a:latin typeface="Krona One"/>
                <a:ea typeface="Krona One"/>
                <a:cs typeface="Krona One"/>
                <a:sym typeface="Krona One"/>
              </a:defRPr>
            </a:lvl9pPr>
          </a:lstStyle>
          <a:p>
            <a:endParaRPr/>
          </a:p>
        </p:txBody>
      </p:sp>
      <p:sp>
        <p:nvSpPr>
          <p:cNvPr id="307" name="Google Shape;307;p15"/>
          <p:cNvSpPr txBox="1">
            <a:spLocks noGrp="1"/>
          </p:cNvSpPr>
          <p:nvPr>
            <p:ph type="subTitle" idx="6"/>
          </p:nvPr>
        </p:nvSpPr>
        <p:spPr>
          <a:xfrm>
            <a:off x="6317950" y="2332599"/>
            <a:ext cx="18990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dk1"/>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dk1"/>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dk1"/>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dk1"/>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dk1"/>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dk1"/>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dk1"/>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dk1"/>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dk1"/>
                </a:solidFill>
                <a:latin typeface="Krona One"/>
                <a:ea typeface="Krona One"/>
                <a:cs typeface="Krona One"/>
                <a:sym typeface="Krona One"/>
              </a:defRPr>
            </a:lvl9pPr>
          </a:lstStyle>
          <a:p>
            <a:endParaRPr/>
          </a:p>
        </p:txBody>
      </p:sp>
      <p:sp>
        <p:nvSpPr>
          <p:cNvPr id="308" name="Google Shape;308;p15"/>
          <p:cNvSpPr txBox="1">
            <a:spLocks noGrp="1"/>
          </p:cNvSpPr>
          <p:nvPr>
            <p:ph type="title"/>
          </p:nvPr>
        </p:nvSpPr>
        <p:spPr>
          <a:xfrm>
            <a:off x="599100" y="523881"/>
            <a:ext cx="7945800" cy="67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09" name="Google Shape;309;p15"/>
          <p:cNvGrpSpPr/>
          <p:nvPr/>
        </p:nvGrpSpPr>
        <p:grpSpPr>
          <a:xfrm>
            <a:off x="-1363232" y="-1987376"/>
            <a:ext cx="2461634" cy="2888224"/>
            <a:chOff x="-1363232" y="-1987376"/>
            <a:chExt cx="2461634" cy="2888224"/>
          </a:xfrm>
        </p:grpSpPr>
        <p:grpSp>
          <p:nvGrpSpPr>
            <p:cNvPr id="310" name="Google Shape;310;p15"/>
            <p:cNvGrpSpPr/>
            <p:nvPr/>
          </p:nvGrpSpPr>
          <p:grpSpPr>
            <a:xfrm>
              <a:off x="-1363232" y="-1987376"/>
              <a:ext cx="2461634" cy="2888224"/>
              <a:chOff x="4031305" y="-3343476"/>
              <a:chExt cx="2461634" cy="2888224"/>
            </a:xfrm>
          </p:grpSpPr>
          <p:sp>
            <p:nvSpPr>
              <p:cNvPr id="311" name="Google Shape;311;p15"/>
              <p:cNvSpPr/>
              <p:nvPr/>
            </p:nvSpPr>
            <p:spPr>
              <a:xfrm rot="10800000" flipH="1">
                <a:off x="4131013" y="-28379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5"/>
              <p:cNvSpPr/>
              <p:nvPr/>
            </p:nvSpPr>
            <p:spPr>
              <a:xfrm rot="10800000" flipH="1">
                <a:off x="4031305" y="-3343476"/>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5"/>
              <p:cNvSpPr/>
              <p:nvPr/>
            </p:nvSpPr>
            <p:spPr>
              <a:xfrm rot="10800000" flipH="1">
                <a:off x="6287233" y="-1104828"/>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5"/>
              <p:cNvSpPr/>
              <p:nvPr/>
            </p:nvSpPr>
            <p:spPr>
              <a:xfrm rot="10800000" flipH="1">
                <a:off x="6287235" y="-66129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 name="Google Shape;315;p15"/>
            <p:cNvSpPr/>
            <p:nvPr/>
          </p:nvSpPr>
          <p:spPr>
            <a:xfrm rot="10800000" flipH="1">
              <a:off x="277195" y="694797"/>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5"/>
          <p:cNvGrpSpPr/>
          <p:nvPr/>
        </p:nvGrpSpPr>
        <p:grpSpPr>
          <a:xfrm flipH="1">
            <a:off x="7716930" y="-1639701"/>
            <a:ext cx="3249384" cy="2581771"/>
            <a:chOff x="-1787107" y="-1639701"/>
            <a:chExt cx="3249384" cy="2581771"/>
          </a:xfrm>
        </p:grpSpPr>
        <p:grpSp>
          <p:nvGrpSpPr>
            <p:cNvPr id="317" name="Google Shape;317;p15"/>
            <p:cNvGrpSpPr/>
            <p:nvPr/>
          </p:nvGrpSpPr>
          <p:grpSpPr>
            <a:xfrm>
              <a:off x="-1787107" y="-1639701"/>
              <a:ext cx="3249384" cy="2581771"/>
              <a:chOff x="3607430" y="-2995801"/>
              <a:chExt cx="3249384" cy="2581771"/>
            </a:xfrm>
          </p:grpSpPr>
          <p:sp>
            <p:nvSpPr>
              <p:cNvPr id="318" name="Google Shape;318;p15"/>
              <p:cNvSpPr/>
              <p:nvPr/>
            </p:nvSpPr>
            <p:spPr>
              <a:xfrm rot="10800000" flipH="1">
                <a:off x="4312013" y="-27535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5"/>
              <p:cNvSpPr/>
              <p:nvPr/>
            </p:nvSpPr>
            <p:spPr>
              <a:xfrm rot="10800000" flipH="1">
                <a:off x="3607430" y="-299580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rot="10800000" flipH="1">
                <a:off x="6045333" y="-572416"/>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rot="10800000" flipH="1">
                <a:off x="6651110" y="-107924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 name="Google Shape;322;p15"/>
            <p:cNvSpPr/>
            <p:nvPr/>
          </p:nvSpPr>
          <p:spPr>
            <a:xfrm rot="10800000" flipH="1">
              <a:off x="277195" y="694797"/>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2_1">
    <p:spTree>
      <p:nvGrpSpPr>
        <p:cNvPr id="1" name="Shape 323"/>
        <p:cNvGrpSpPr/>
        <p:nvPr/>
      </p:nvGrpSpPr>
      <p:grpSpPr>
        <a:xfrm>
          <a:off x="0" y="0"/>
          <a:ext cx="0" cy="0"/>
          <a:chOff x="0" y="0"/>
          <a:chExt cx="0" cy="0"/>
        </a:xfrm>
      </p:grpSpPr>
      <p:sp>
        <p:nvSpPr>
          <p:cNvPr id="324" name="Google Shape;324;p16"/>
          <p:cNvSpPr txBox="1">
            <a:spLocks noGrp="1"/>
          </p:cNvSpPr>
          <p:nvPr>
            <p:ph type="title"/>
          </p:nvPr>
        </p:nvSpPr>
        <p:spPr>
          <a:xfrm>
            <a:off x="601875" y="535822"/>
            <a:ext cx="7943100" cy="64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5" name="Google Shape;325;p16"/>
          <p:cNvSpPr txBox="1">
            <a:spLocks noGrp="1"/>
          </p:cNvSpPr>
          <p:nvPr>
            <p:ph type="subTitle" idx="1"/>
          </p:nvPr>
        </p:nvSpPr>
        <p:spPr>
          <a:xfrm>
            <a:off x="2540350" y="3092175"/>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400" b="0">
                <a:solidFill>
                  <a:schemeClr val="accent2"/>
                </a:solidFill>
                <a:latin typeface="Krona One"/>
                <a:ea typeface="Krona One"/>
                <a:cs typeface="Krona One"/>
                <a:sym typeface="Krona One"/>
              </a:defRPr>
            </a:lvl9pPr>
          </a:lstStyle>
          <a:p>
            <a:endParaRPr/>
          </a:p>
        </p:txBody>
      </p:sp>
      <p:sp>
        <p:nvSpPr>
          <p:cNvPr id="326" name="Google Shape;326;p16"/>
          <p:cNvSpPr txBox="1">
            <a:spLocks noGrp="1"/>
          </p:cNvSpPr>
          <p:nvPr>
            <p:ph type="subTitle" idx="2"/>
          </p:nvPr>
        </p:nvSpPr>
        <p:spPr>
          <a:xfrm>
            <a:off x="449475" y="3092175"/>
            <a:ext cx="1899000" cy="405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b="0">
                <a:solidFill>
                  <a:schemeClr val="accent2"/>
                </a:solidFill>
                <a:latin typeface="Krona One"/>
                <a:ea typeface="Krona One"/>
                <a:cs typeface="Krona One"/>
                <a:sym typeface="Krona One"/>
              </a:defRPr>
            </a:lvl1pPr>
            <a:lvl2pPr lvl="1" algn="ctr" rtl="0">
              <a:spcBef>
                <a:spcPts val="1600"/>
              </a:spcBef>
              <a:spcAft>
                <a:spcPts val="0"/>
              </a:spcAft>
              <a:buNone/>
              <a:defRPr sz="1400" b="0">
                <a:solidFill>
                  <a:schemeClr val="accent2"/>
                </a:solidFill>
                <a:latin typeface="Krona One"/>
                <a:ea typeface="Krona One"/>
                <a:cs typeface="Krona One"/>
                <a:sym typeface="Krona One"/>
              </a:defRPr>
            </a:lvl2pPr>
            <a:lvl3pPr lvl="2" algn="ctr" rtl="0">
              <a:spcBef>
                <a:spcPts val="1600"/>
              </a:spcBef>
              <a:spcAft>
                <a:spcPts val="0"/>
              </a:spcAft>
              <a:buNone/>
              <a:defRPr sz="1400" b="0">
                <a:solidFill>
                  <a:schemeClr val="accent2"/>
                </a:solidFill>
                <a:latin typeface="Krona One"/>
                <a:ea typeface="Krona One"/>
                <a:cs typeface="Krona One"/>
                <a:sym typeface="Krona One"/>
              </a:defRPr>
            </a:lvl3pPr>
            <a:lvl4pPr lvl="3" algn="ctr" rtl="0">
              <a:spcBef>
                <a:spcPts val="1600"/>
              </a:spcBef>
              <a:spcAft>
                <a:spcPts val="0"/>
              </a:spcAft>
              <a:buNone/>
              <a:defRPr sz="1400" b="0">
                <a:solidFill>
                  <a:schemeClr val="accent2"/>
                </a:solidFill>
                <a:latin typeface="Krona One"/>
                <a:ea typeface="Krona One"/>
                <a:cs typeface="Krona One"/>
                <a:sym typeface="Krona One"/>
              </a:defRPr>
            </a:lvl4pPr>
            <a:lvl5pPr lvl="4" algn="ctr" rtl="0">
              <a:spcBef>
                <a:spcPts val="1600"/>
              </a:spcBef>
              <a:spcAft>
                <a:spcPts val="0"/>
              </a:spcAft>
              <a:buNone/>
              <a:defRPr sz="1400" b="0">
                <a:solidFill>
                  <a:schemeClr val="accent2"/>
                </a:solidFill>
                <a:latin typeface="Krona One"/>
                <a:ea typeface="Krona One"/>
                <a:cs typeface="Krona One"/>
                <a:sym typeface="Krona One"/>
              </a:defRPr>
            </a:lvl5pPr>
            <a:lvl6pPr lvl="5" algn="ctr" rtl="0">
              <a:spcBef>
                <a:spcPts val="1600"/>
              </a:spcBef>
              <a:spcAft>
                <a:spcPts val="0"/>
              </a:spcAft>
              <a:buNone/>
              <a:defRPr sz="1400" b="0">
                <a:solidFill>
                  <a:schemeClr val="accent2"/>
                </a:solidFill>
                <a:latin typeface="Krona One"/>
                <a:ea typeface="Krona One"/>
                <a:cs typeface="Krona One"/>
                <a:sym typeface="Krona One"/>
              </a:defRPr>
            </a:lvl6pPr>
            <a:lvl7pPr lvl="6" algn="ctr" rtl="0">
              <a:spcBef>
                <a:spcPts val="1600"/>
              </a:spcBef>
              <a:spcAft>
                <a:spcPts val="0"/>
              </a:spcAft>
              <a:buNone/>
              <a:defRPr sz="1400" b="0">
                <a:solidFill>
                  <a:schemeClr val="accent2"/>
                </a:solidFill>
                <a:latin typeface="Krona One"/>
                <a:ea typeface="Krona One"/>
                <a:cs typeface="Krona One"/>
                <a:sym typeface="Krona One"/>
              </a:defRPr>
            </a:lvl7pPr>
            <a:lvl8pPr lvl="7" algn="ctr" rtl="0">
              <a:spcBef>
                <a:spcPts val="1600"/>
              </a:spcBef>
              <a:spcAft>
                <a:spcPts val="0"/>
              </a:spcAft>
              <a:buNone/>
              <a:defRPr sz="1400" b="0">
                <a:solidFill>
                  <a:schemeClr val="accent2"/>
                </a:solidFill>
                <a:latin typeface="Krona One"/>
                <a:ea typeface="Krona One"/>
                <a:cs typeface="Krona One"/>
                <a:sym typeface="Krona One"/>
              </a:defRPr>
            </a:lvl8pPr>
            <a:lvl9pPr lvl="8" algn="ctr" rtl="0">
              <a:spcBef>
                <a:spcPts val="1600"/>
              </a:spcBef>
              <a:spcAft>
                <a:spcPts val="1600"/>
              </a:spcAft>
              <a:buNone/>
              <a:defRPr sz="1400" b="0">
                <a:solidFill>
                  <a:schemeClr val="accent2"/>
                </a:solidFill>
                <a:latin typeface="Krona One"/>
                <a:ea typeface="Krona One"/>
                <a:cs typeface="Krona One"/>
                <a:sym typeface="Krona One"/>
              </a:defRPr>
            </a:lvl9pPr>
          </a:lstStyle>
          <a:p>
            <a:endParaRPr/>
          </a:p>
        </p:txBody>
      </p:sp>
      <p:sp>
        <p:nvSpPr>
          <p:cNvPr id="327" name="Google Shape;327;p16"/>
          <p:cNvSpPr txBox="1">
            <a:spLocks noGrp="1"/>
          </p:cNvSpPr>
          <p:nvPr>
            <p:ph type="subTitle" idx="3"/>
          </p:nvPr>
        </p:nvSpPr>
        <p:spPr>
          <a:xfrm>
            <a:off x="4707425" y="3092175"/>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400" b="0">
                <a:solidFill>
                  <a:schemeClr val="accent2"/>
                </a:solidFill>
                <a:latin typeface="Krona One"/>
                <a:ea typeface="Krona One"/>
                <a:cs typeface="Krona One"/>
                <a:sym typeface="Krona One"/>
              </a:defRPr>
            </a:lvl9pPr>
          </a:lstStyle>
          <a:p>
            <a:endParaRPr/>
          </a:p>
        </p:txBody>
      </p:sp>
      <p:sp>
        <p:nvSpPr>
          <p:cNvPr id="328" name="Google Shape;328;p16"/>
          <p:cNvSpPr txBox="1">
            <a:spLocks noGrp="1"/>
          </p:cNvSpPr>
          <p:nvPr>
            <p:ph type="subTitle" idx="4"/>
          </p:nvPr>
        </p:nvSpPr>
        <p:spPr>
          <a:xfrm>
            <a:off x="6798300" y="3092175"/>
            <a:ext cx="1899000" cy="405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b="0">
                <a:solidFill>
                  <a:schemeClr val="accent2"/>
                </a:solidFill>
                <a:latin typeface="Krona One"/>
                <a:ea typeface="Krona One"/>
                <a:cs typeface="Krona One"/>
                <a:sym typeface="Krona One"/>
              </a:defRPr>
            </a:lvl1pPr>
            <a:lvl2pPr lvl="1" algn="ctr" rtl="0">
              <a:spcBef>
                <a:spcPts val="1600"/>
              </a:spcBef>
              <a:spcAft>
                <a:spcPts val="0"/>
              </a:spcAft>
              <a:buNone/>
              <a:defRPr sz="1400" b="0">
                <a:solidFill>
                  <a:schemeClr val="accent2"/>
                </a:solidFill>
                <a:latin typeface="Krona One"/>
                <a:ea typeface="Krona One"/>
                <a:cs typeface="Krona One"/>
                <a:sym typeface="Krona One"/>
              </a:defRPr>
            </a:lvl2pPr>
            <a:lvl3pPr lvl="2" algn="ctr" rtl="0">
              <a:spcBef>
                <a:spcPts val="1600"/>
              </a:spcBef>
              <a:spcAft>
                <a:spcPts val="0"/>
              </a:spcAft>
              <a:buNone/>
              <a:defRPr sz="1400" b="0">
                <a:solidFill>
                  <a:schemeClr val="accent2"/>
                </a:solidFill>
                <a:latin typeface="Krona One"/>
                <a:ea typeface="Krona One"/>
                <a:cs typeface="Krona One"/>
                <a:sym typeface="Krona One"/>
              </a:defRPr>
            </a:lvl3pPr>
            <a:lvl4pPr lvl="3" algn="ctr" rtl="0">
              <a:spcBef>
                <a:spcPts val="1600"/>
              </a:spcBef>
              <a:spcAft>
                <a:spcPts val="0"/>
              </a:spcAft>
              <a:buNone/>
              <a:defRPr sz="1400" b="0">
                <a:solidFill>
                  <a:schemeClr val="accent2"/>
                </a:solidFill>
                <a:latin typeface="Krona One"/>
                <a:ea typeface="Krona One"/>
                <a:cs typeface="Krona One"/>
                <a:sym typeface="Krona One"/>
              </a:defRPr>
            </a:lvl4pPr>
            <a:lvl5pPr lvl="4" algn="ctr" rtl="0">
              <a:spcBef>
                <a:spcPts val="1600"/>
              </a:spcBef>
              <a:spcAft>
                <a:spcPts val="0"/>
              </a:spcAft>
              <a:buNone/>
              <a:defRPr sz="1400" b="0">
                <a:solidFill>
                  <a:schemeClr val="accent2"/>
                </a:solidFill>
                <a:latin typeface="Krona One"/>
                <a:ea typeface="Krona One"/>
                <a:cs typeface="Krona One"/>
                <a:sym typeface="Krona One"/>
              </a:defRPr>
            </a:lvl5pPr>
            <a:lvl6pPr lvl="5" algn="ctr" rtl="0">
              <a:spcBef>
                <a:spcPts val="1600"/>
              </a:spcBef>
              <a:spcAft>
                <a:spcPts val="0"/>
              </a:spcAft>
              <a:buNone/>
              <a:defRPr sz="1400" b="0">
                <a:solidFill>
                  <a:schemeClr val="accent2"/>
                </a:solidFill>
                <a:latin typeface="Krona One"/>
                <a:ea typeface="Krona One"/>
                <a:cs typeface="Krona One"/>
                <a:sym typeface="Krona One"/>
              </a:defRPr>
            </a:lvl6pPr>
            <a:lvl7pPr lvl="6" algn="ctr" rtl="0">
              <a:spcBef>
                <a:spcPts val="1600"/>
              </a:spcBef>
              <a:spcAft>
                <a:spcPts val="0"/>
              </a:spcAft>
              <a:buNone/>
              <a:defRPr sz="1400" b="0">
                <a:solidFill>
                  <a:schemeClr val="accent2"/>
                </a:solidFill>
                <a:latin typeface="Krona One"/>
                <a:ea typeface="Krona One"/>
                <a:cs typeface="Krona One"/>
                <a:sym typeface="Krona One"/>
              </a:defRPr>
            </a:lvl7pPr>
            <a:lvl8pPr lvl="7" algn="ctr" rtl="0">
              <a:spcBef>
                <a:spcPts val="1600"/>
              </a:spcBef>
              <a:spcAft>
                <a:spcPts val="0"/>
              </a:spcAft>
              <a:buNone/>
              <a:defRPr sz="1400" b="0">
                <a:solidFill>
                  <a:schemeClr val="accent2"/>
                </a:solidFill>
                <a:latin typeface="Krona One"/>
                <a:ea typeface="Krona One"/>
                <a:cs typeface="Krona One"/>
                <a:sym typeface="Krona One"/>
              </a:defRPr>
            </a:lvl8pPr>
            <a:lvl9pPr lvl="8" algn="ctr" rtl="0">
              <a:spcBef>
                <a:spcPts val="1600"/>
              </a:spcBef>
              <a:spcAft>
                <a:spcPts val="1600"/>
              </a:spcAft>
              <a:buNone/>
              <a:defRPr sz="1400" b="0">
                <a:solidFill>
                  <a:schemeClr val="accent2"/>
                </a:solidFill>
                <a:latin typeface="Krona One"/>
                <a:ea typeface="Krona One"/>
                <a:cs typeface="Krona One"/>
                <a:sym typeface="Krona One"/>
              </a:defRPr>
            </a:lvl9pPr>
          </a:lstStyle>
          <a:p>
            <a:endParaRPr/>
          </a:p>
        </p:txBody>
      </p:sp>
      <p:sp>
        <p:nvSpPr>
          <p:cNvPr id="329" name="Google Shape;329;p16"/>
          <p:cNvSpPr txBox="1">
            <a:spLocks noGrp="1"/>
          </p:cNvSpPr>
          <p:nvPr>
            <p:ph type="subTitle" idx="5"/>
          </p:nvPr>
        </p:nvSpPr>
        <p:spPr>
          <a:xfrm>
            <a:off x="449475" y="3441102"/>
            <a:ext cx="1899000" cy="9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0" name="Google Shape;330;p16"/>
          <p:cNvSpPr txBox="1">
            <a:spLocks noGrp="1"/>
          </p:cNvSpPr>
          <p:nvPr>
            <p:ph type="subTitle" idx="6"/>
          </p:nvPr>
        </p:nvSpPr>
        <p:spPr>
          <a:xfrm>
            <a:off x="2540350" y="3441102"/>
            <a:ext cx="1899000" cy="9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1" name="Google Shape;331;p16"/>
          <p:cNvSpPr txBox="1">
            <a:spLocks noGrp="1"/>
          </p:cNvSpPr>
          <p:nvPr>
            <p:ph type="subTitle" idx="7"/>
          </p:nvPr>
        </p:nvSpPr>
        <p:spPr>
          <a:xfrm>
            <a:off x="6798300" y="3441102"/>
            <a:ext cx="1899000" cy="9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2" name="Google Shape;332;p16"/>
          <p:cNvSpPr txBox="1">
            <a:spLocks noGrp="1"/>
          </p:cNvSpPr>
          <p:nvPr>
            <p:ph type="subTitle" idx="8"/>
          </p:nvPr>
        </p:nvSpPr>
        <p:spPr>
          <a:xfrm>
            <a:off x="4707425" y="3441102"/>
            <a:ext cx="1899000" cy="9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333" name="Google Shape;333;p16"/>
          <p:cNvGrpSpPr/>
          <p:nvPr/>
        </p:nvGrpSpPr>
        <p:grpSpPr>
          <a:xfrm>
            <a:off x="7313341" y="-1778296"/>
            <a:ext cx="3500436" cy="3312684"/>
            <a:chOff x="7090666" y="-1261371"/>
            <a:chExt cx="3500436" cy="3312684"/>
          </a:xfrm>
        </p:grpSpPr>
        <p:sp>
          <p:nvSpPr>
            <p:cNvPr id="334" name="Google Shape;334;p16"/>
            <p:cNvSpPr/>
            <p:nvPr/>
          </p:nvSpPr>
          <p:spPr>
            <a:xfrm rot="10800000">
              <a:off x="7972770" y="-1261371"/>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6"/>
            <p:cNvSpPr/>
            <p:nvPr/>
          </p:nvSpPr>
          <p:spPr>
            <a:xfrm rot="10800000">
              <a:off x="8202708" y="-1005372"/>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rot="10800000">
              <a:off x="8380157" y="-717992"/>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p:nvPr/>
          </p:nvSpPr>
          <p:spPr>
            <a:xfrm rot="10800000">
              <a:off x="8247584" y="1417426"/>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6"/>
            <p:cNvSpPr/>
            <p:nvPr/>
          </p:nvSpPr>
          <p:spPr>
            <a:xfrm rot="10800000">
              <a:off x="8068143" y="1892899"/>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6"/>
            <p:cNvSpPr/>
            <p:nvPr/>
          </p:nvSpPr>
          <p:spPr>
            <a:xfrm rot="10800000">
              <a:off x="7090666" y="8617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p:nvPr/>
          </p:nvSpPr>
          <p:spPr>
            <a:xfrm rot="10800000">
              <a:off x="7603973" y="669820"/>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rot="10800000">
              <a:off x="7603986" y="127403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16"/>
          <p:cNvGrpSpPr/>
          <p:nvPr/>
        </p:nvGrpSpPr>
        <p:grpSpPr>
          <a:xfrm>
            <a:off x="-2072563" y="-1998722"/>
            <a:ext cx="4226616" cy="3533111"/>
            <a:chOff x="-2085486" y="-2056877"/>
            <a:chExt cx="4226616" cy="3533111"/>
          </a:xfrm>
        </p:grpSpPr>
        <p:sp>
          <p:nvSpPr>
            <p:cNvPr id="343" name="Google Shape;343;p16"/>
            <p:cNvSpPr/>
            <p:nvPr/>
          </p:nvSpPr>
          <p:spPr>
            <a:xfrm rot="5400000">
              <a:off x="-1286037" y="-15305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rot="5400000">
              <a:off x="-2085656" y="-1521519"/>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rot="5400000">
              <a:off x="-1426624" y="-126181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rot="5400000">
              <a:off x="-742475" y="-205687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rot="5400000">
              <a:off x="1392788" y="7875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rot="5400000">
              <a:off x="-10122" y="573147"/>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rot="5400000">
              <a:off x="473616" y="131783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rot="5400000">
              <a:off x="681887" y="3864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TITLE_AND_TWO_COLUMNS_2_1_1">
    <p:spTree>
      <p:nvGrpSpPr>
        <p:cNvPr id="1" name="Shape 352"/>
        <p:cNvGrpSpPr/>
        <p:nvPr/>
      </p:nvGrpSpPr>
      <p:grpSpPr>
        <a:xfrm>
          <a:off x="0" y="0"/>
          <a:ext cx="0" cy="0"/>
          <a:chOff x="0" y="0"/>
          <a:chExt cx="0" cy="0"/>
        </a:xfrm>
      </p:grpSpPr>
      <p:sp>
        <p:nvSpPr>
          <p:cNvPr id="353" name="Google Shape;353;p17"/>
          <p:cNvSpPr txBox="1">
            <a:spLocks noGrp="1"/>
          </p:cNvSpPr>
          <p:nvPr>
            <p:ph type="title"/>
          </p:nvPr>
        </p:nvSpPr>
        <p:spPr>
          <a:xfrm>
            <a:off x="601875" y="535822"/>
            <a:ext cx="7943100" cy="64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4" name="Google Shape;354;p17"/>
          <p:cNvSpPr txBox="1">
            <a:spLocks noGrp="1"/>
          </p:cNvSpPr>
          <p:nvPr>
            <p:ph type="subTitle" idx="1"/>
          </p:nvPr>
        </p:nvSpPr>
        <p:spPr>
          <a:xfrm>
            <a:off x="2540350" y="1968126"/>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400" b="0">
                <a:solidFill>
                  <a:schemeClr val="accent2"/>
                </a:solidFill>
                <a:latin typeface="Krona One"/>
                <a:ea typeface="Krona One"/>
                <a:cs typeface="Krona One"/>
                <a:sym typeface="Krona One"/>
              </a:defRPr>
            </a:lvl9pPr>
          </a:lstStyle>
          <a:p>
            <a:endParaRPr/>
          </a:p>
        </p:txBody>
      </p:sp>
      <p:sp>
        <p:nvSpPr>
          <p:cNvPr id="355" name="Google Shape;355;p17"/>
          <p:cNvSpPr txBox="1">
            <a:spLocks noGrp="1"/>
          </p:cNvSpPr>
          <p:nvPr>
            <p:ph type="subTitle" idx="2"/>
          </p:nvPr>
        </p:nvSpPr>
        <p:spPr>
          <a:xfrm>
            <a:off x="449475" y="3111126"/>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160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1600"/>
              </a:spcBef>
              <a:spcAft>
                <a:spcPts val="1600"/>
              </a:spcAft>
              <a:buNone/>
              <a:defRPr sz="1400" b="0">
                <a:solidFill>
                  <a:schemeClr val="accent2"/>
                </a:solidFill>
                <a:latin typeface="Krona One"/>
                <a:ea typeface="Krona One"/>
                <a:cs typeface="Krona One"/>
                <a:sym typeface="Krona One"/>
              </a:defRPr>
            </a:lvl9pPr>
          </a:lstStyle>
          <a:p>
            <a:endParaRPr/>
          </a:p>
        </p:txBody>
      </p:sp>
      <p:sp>
        <p:nvSpPr>
          <p:cNvPr id="356" name="Google Shape;356;p17"/>
          <p:cNvSpPr txBox="1">
            <a:spLocks noGrp="1"/>
          </p:cNvSpPr>
          <p:nvPr>
            <p:ph type="subTitle" idx="3"/>
          </p:nvPr>
        </p:nvSpPr>
        <p:spPr>
          <a:xfrm>
            <a:off x="4707425" y="3111126"/>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400" b="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400" b="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400" b="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400" b="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400" b="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400" b="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400" b="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400" b="0">
                <a:solidFill>
                  <a:schemeClr val="accent2"/>
                </a:solidFill>
                <a:latin typeface="Krona One"/>
                <a:ea typeface="Krona One"/>
                <a:cs typeface="Krona One"/>
                <a:sym typeface="Krona One"/>
              </a:defRPr>
            </a:lvl9pPr>
          </a:lstStyle>
          <a:p>
            <a:endParaRPr/>
          </a:p>
        </p:txBody>
      </p:sp>
      <p:sp>
        <p:nvSpPr>
          <p:cNvPr id="357" name="Google Shape;357;p17"/>
          <p:cNvSpPr txBox="1">
            <a:spLocks noGrp="1"/>
          </p:cNvSpPr>
          <p:nvPr>
            <p:ph type="subTitle" idx="4"/>
          </p:nvPr>
        </p:nvSpPr>
        <p:spPr>
          <a:xfrm>
            <a:off x="6798300" y="1968126"/>
            <a:ext cx="1899000" cy="405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b="0">
                <a:solidFill>
                  <a:schemeClr val="accent2"/>
                </a:solidFill>
                <a:latin typeface="Krona One"/>
                <a:ea typeface="Krona One"/>
                <a:cs typeface="Krona One"/>
                <a:sym typeface="Krona One"/>
              </a:defRPr>
            </a:lvl1pPr>
            <a:lvl2pPr lvl="1" algn="ctr" rtl="0">
              <a:spcBef>
                <a:spcPts val="1600"/>
              </a:spcBef>
              <a:spcAft>
                <a:spcPts val="0"/>
              </a:spcAft>
              <a:buNone/>
              <a:defRPr sz="1400" b="0">
                <a:solidFill>
                  <a:schemeClr val="accent2"/>
                </a:solidFill>
                <a:latin typeface="Krona One"/>
                <a:ea typeface="Krona One"/>
                <a:cs typeface="Krona One"/>
                <a:sym typeface="Krona One"/>
              </a:defRPr>
            </a:lvl2pPr>
            <a:lvl3pPr lvl="2" algn="ctr" rtl="0">
              <a:spcBef>
                <a:spcPts val="1600"/>
              </a:spcBef>
              <a:spcAft>
                <a:spcPts val="0"/>
              </a:spcAft>
              <a:buNone/>
              <a:defRPr sz="1400" b="0">
                <a:solidFill>
                  <a:schemeClr val="accent2"/>
                </a:solidFill>
                <a:latin typeface="Krona One"/>
                <a:ea typeface="Krona One"/>
                <a:cs typeface="Krona One"/>
                <a:sym typeface="Krona One"/>
              </a:defRPr>
            </a:lvl3pPr>
            <a:lvl4pPr lvl="3" algn="ctr" rtl="0">
              <a:spcBef>
                <a:spcPts val="1600"/>
              </a:spcBef>
              <a:spcAft>
                <a:spcPts val="0"/>
              </a:spcAft>
              <a:buNone/>
              <a:defRPr sz="1400" b="0">
                <a:solidFill>
                  <a:schemeClr val="accent2"/>
                </a:solidFill>
                <a:latin typeface="Krona One"/>
                <a:ea typeface="Krona One"/>
                <a:cs typeface="Krona One"/>
                <a:sym typeface="Krona One"/>
              </a:defRPr>
            </a:lvl4pPr>
            <a:lvl5pPr lvl="4" algn="ctr" rtl="0">
              <a:spcBef>
                <a:spcPts val="1600"/>
              </a:spcBef>
              <a:spcAft>
                <a:spcPts val="0"/>
              </a:spcAft>
              <a:buNone/>
              <a:defRPr sz="1400" b="0">
                <a:solidFill>
                  <a:schemeClr val="accent2"/>
                </a:solidFill>
                <a:latin typeface="Krona One"/>
                <a:ea typeface="Krona One"/>
                <a:cs typeface="Krona One"/>
                <a:sym typeface="Krona One"/>
              </a:defRPr>
            </a:lvl5pPr>
            <a:lvl6pPr lvl="5" algn="ctr" rtl="0">
              <a:spcBef>
                <a:spcPts val="1600"/>
              </a:spcBef>
              <a:spcAft>
                <a:spcPts val="0"/>
              </a:spcAft>
              <a:buNone/>
              <a:defRPr sz="1400" b="0">
                <a:solidFill>
                  <a:schemeClr val="accent2"/>
                </a:solidFill>
                <a:latin typeface="Krona One"/>
                <a:ea typeface="Krona One"/>
                <a:cs typeface="Krona One"/>
                <a:sym typeface="Krona One"/>
              </a:defRPr>
            </a:lvl6pPr>
            <a:lvl7pPr lvl="6" algn="ctr" rtl="0">
              <a:spcBef>
                <a:spcPts val="1600"/>
              </a:spcBef>
              <a:spcAft>
                <a:spcPts val="0"/>
              </a:spcAft>
              <a:buNone/>
              <a:defRPr sz="1400" b="0">
                <a:solidFill>
                  <a:schemeClr val="accent2"/>
                </a:solidFill>
                <a:latin typeface="Krona One"/>
                <a:ea typeface="Krona One"/>
                <a:cs typeface="Krona One"/>
                <a:sym typeface="Krona One"/>
              </a:defRPr>
            </a:lvl7pPr>
            <a:lvl8pPr lvl="7" algn="ctr" rtl="0">
              <a:spcBef>
                <a:spcPts val="1600"/>
              </a:spcBef>
              <a:spcAft>
                <a:spcPts val="0"/>
              </a:spcAft>
              <a:buNone/>
              <a:defRPr sz="1400" b="0">
                <a:solidFill>
                  <a:schemeClr val="accent2"/>
                </a:solidFill>
                <a:latin typeface="Krona One"/>
                <a:ea typeface="Krona One"/>
                <a:cs typeface="Krona One"/>
                <a:sym typeface="Krona One"/>
              </a:defRPr>
            </a:lvl8pPr>
            <a:lvl9pPr lvl="8" algn="ctr" rtl="0">
              <a:spcBef>
                <a:spcPts val="1600"/>
              </a:spcBef>
              <a:spcAft>
                <a:spcPts val="1600"/>
              </a:spcAft>
              <a:buNone/>
              <a:defRPr sz="1400" b="0">
                <a:solidFill>
                  <a:schemeClr val="accent2"/>
                </a:solidFill>
                <a:latin typeface="Krona One"/>
                <a:ea typeface="Krona One"/>
                <a:cs typeface="Krona One"/>
                <a:sym typeface="Krona One"/>
              </a:defRPr>
            </a:lvl9pPr>
          </a:lstStyle>
          <a:p>
            <a:endParaRPr/>
          </a:p>
        </p:txBody>
      </p:sp>
      <p:sp>
        <p:nvSpPr>
          <p:cNvPr id="358" name="Google Shape;358;p17"/>
          <p:cNvSpPr txBox="1">
            <a:spLocks noGrp="1"/>
          </p:cNvSpPr>
          <p:nvPr>
            <p:ph type="subTitle" idx="5"/>
          </p:nvPr>
        </p:nvSpPr>
        <p:spPr>
          <a:xfrm>
            <a:off x="449475" y="3411298"/>
            <a:ext cx="18990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9" name="Google Shape;359;p17"/>
          <p:cNvSpPr txBox="1">
            <a:spLocks noGrp="1"/>
          </p:cNvSpPr>
          <p:nvPr>
            <p:ph type="subTitle" idx="6"/>
          </p:nvPr>
        </p:nvSpPr>
        <p:spPr>
          <a:xfrm>
            <a:off x="2540350" y="2268298"/>
            <a:ext cx="18990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0" name="Google Shape;360;p17"/>
          <p:cNvSpPr txBox="1">
            <a:spLocks noGrp="1"/>
          </p:cNvSpPr>
          <p:nvPr>
            <p:ph type="subTitle" idx="7"/>
          </p:nvPr>
        </p:nvSpPr>
        <p:spPr>
          <a:xfrm>
            <a:off x="6798300" y="2268298"/>
            <a:ext cx="18990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1" name="Google Shape;361;p17"/>
          <p:cNvSpPr txBox="1">
            <a:spLocks noGrp="1"/>
          </p:cNvSpPr>
          <p:nvPr>
            <p:ph type="subTitle" idx="8"/>
          </p:nvPr>
        </p:nvSpPr>
        <p:spPr>
          <a:xfrm>
            <a:off x="4707425" y="3411298"/>
            <a:ext cx="1899000" cy="90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362" name="Google Shape;362;p17"/>
          <p:cNvCxnSpPr/>
          <p:nvPr/>
        </p:nvCxnSpPr>
        <p:spPr>
          <a:xfrm>
            <a:off x="2446525" y="1818100"/>
            <a:ext cx="0" cy="2631300"/>
          </a:xfrm>
          <a:prstGeom prst="straightConnector1">
            <a:avLst/>
          </a:prstGeom>
          <a:noFill/>
          <a:ln w="19050" cap="flat" cmpd="sng">
            <a:solidFill>
              <a:schemeClr val="lt2"/>
            </a:solidFill>
            <a:prstDash val="solid"/>
            <a:round/>
            <a:headEnd type="none" w="med" len="med"/>
            <a:tailEnd type="none" w="med" len="med"/>
          </a:ln>
        </p:spPr>
      </p:cxnSp>
      <p:cxnSp>
        <p:nvCxnSpPr>
          <p:cNvPr id="363" name="Google Shape;363;p17"/>
          <p:cNvCxnSpPr/>
          <p:nvPr/>
        </p:nvCxnSpPr>
        <p:spPr>
          <a:xfrm>
            <a:off x="4572000" y="1818100"/>
            <a:ext cx="0" cy="2631300"/>
          </a:xfrm>
          <a:prstGeom prst="straightConnector1">
            <a:avLst/>
          </a:prstGeom>
          <a:noFill/>
          <a:ln w="19050" cap="flat" cmpd="sng">
            <a:solidFill>
              <a:schemeClr val="lt2"/>
            </a:solidFill>
            <a:prstDash val="solid"/>
            <a:round/>
            <a:headEnd type="none" w="med" len="med"/>
            <a:tailEnd type="none" w="med" len="med"/>
          </a:ln>
        </p:spPr>
      </p:cxnSp>
      <p:cxnSp>
        <p:nvCxnSpPr>
          <p:cNvPr id="364" name="Google Shape;364;p17"/>
          <p:cNvCxnSpPr/>
          <p:nvPr/>
        </p:nvCxnSpPr>
        <p:spPr>
          <a:xfrm>
            <a:off x="6697400" y="1818100"/>
            <a:ext cx="0" cy="2631300"/>
          </a:xfrm>
          <a:prstGeom prst="straightConnector1">
            <a:avLst/>
          </a:prstGeom>
          <a:noFill/>
          <a:ln w="19050" cap="flat" cmpd="sng">
            <a:solidFill>
              <a:schemeClr val="lt2"/>
            </a:solidFill>
            <a:prstDash val="solid"/>
            <a:round/>
            <a:headEnd type="none" w="med" len="med"/>
            <a:tailEnd type="none" w="med" len="med"/>
          </a:ln>
        </p:spPr>
      </p:cxnSp>
      <p:grpSp>
        <p:nvGrpSpPr>
          <p:cNvPr id="365" name="Google Shape;365;p17"/>
          <p:cNvGrpSpPr/>
          <p:nvPr/>
        </p:nvGrpSpPr>
        <p:grpSpPr>
          <a:xfrm>
            <a:off x="-1704057" y="-1522928"/>
            <a:ext cx="3981935" cy="2815716"/>
            <a:chOff x="-1627857" y="-1522928"/>
            <a:chExt cx="3981935" cy="2815716"/>
          </a:xfrm>
        </p:grpSpPr>
        <p:sp>
          <p:nvSpPr>
            <p:cNvPr id="366" name="Google Shape;366;p17"/>
            <p:cNvSpPr/>
            <p:nvPr/>
          </p:nvSpPr>
          <p:spPr>
            <a:xfrm rot="5400000">
              <a:off x="-1273114" y="-14724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7"/>
            <p:cNvSpPr/>
            <p:nvPr/>
          </p:nvSpPr>
          <p:spPr>
            <a:xfrm rot="5400000">
              <a:off x="-1628026" y="-138463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7"/>
            <p:cNvSpPr/>
            <p:nvPr/>
          </p:nvSpPr>
          <p:spPr>
            <a:xfrm rot="5400000">
              <a:off x="1520011" y="5835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7"/>
            <p:cNvSpPr/>
            <p:nvPr/>
          </p:nvSpPr>
          <p:spPr>
            <a:xfrm rot="5400000">
              <a:off x="2195678" y="26560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7"/>
            <p:cNvSpPr/>
            <p:nvPr/>
          </p:nvSpPr>
          <p:spPr>
            <a:xfrm rot="5400000">
              <a:off x="331127" y="11343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7"/>
            <p:cNvSpPr/>
            <p:nvPr/>
          </p:nvSpPr>
          <p:spPr>
            <a:xfrm rot="5400000">
              <a:off x="772560" y="57327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7"/>
            <p:cNvSpPr/>
            <p:nvPr/>
          </p:nvSpPr>
          <p:spPr>
            <a:xfrm rot="5400000">
              <a:off x="-594551" y="-15227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17"/>
          <p:cNvGrpSpPr/>
          <p:nvPr/>
        </p:nvGrpSpPr>
        <p:grpSpPr>
          <a:xfrm>
            <a:off x="7441104" y="-2588091"/>
            <a:ext cx="3013211" cy="3938525"/>
            <a:chOff x="6798991" y="221771"/>
            <a:chExt cx="3013211" cy="3938525"/>
          </a:xfrm>
        </p:grpSpPr>
        <p:sp>
          <p:nvSpPr>
            <p:cNvPr id="374" name="Google Shape;374;p17"/>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7"/>
            <p:cNvSpPr/>
            <p:nvPr/>
          </p:nvSpPr>
          <p:spPr>
            <a:xfrm rot="10800000">
              <a:off x="7561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7"/>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7"/>
            <p:cNvSpPr/>
            <p:nvPr/>
          </p:nvSpPr>
          <p:spPr>
            <a:xfrm rot="10800000">
              <a:off x="7601257" y="14885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7"/>
            <p:cNvSpPr/>
            <p:nvPr/>
          </p:nvSpPr>
          <p:spPr>
            <a:xfrm rot="10800000">
              <a:off x="8042359" y="3952563"/>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rot="10800000">
              <a:off x="7198584" y="2297136"/>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7"/>
            <p:cNvSpPr/>
            <p:nvPr/>
          </p:nvSpPr>
          <p:spPr>
            <a:xfrm rot="10800000">
              <a:off x="6798991" y="34541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7"/>
            <p:cNvSpPr/>
            <p:nvPr/>
          </p:nvSpPr>
          <p:spPr>
            <a:xfrm rot="10800000">
              <a:off x="7264673" y="30668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7"/>
            <p:cNvSpPr/>
            <p:nvPr/>
          </p:nvSpPr>
          <p:spPr>
            <a:xfrm rot="10800000">
              <a:off x="7079186" y="35356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 name="Google Shape;383;p17"/>
          <p:cNvSpPr/>
          <p:nvPr/>
        </p:nvSpPr>
        <p:spPr>
          <a:xfrm rot="10800000">
            <a:off x="6697401" y="-168798"/>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TITLE_ONLY_1_1">
    <p:bg>
      <p:bgPr>
        <a:solidFill>
          <a:schemeClr val="accent1"/>
        </a:solidFill>
        <a:effectLst/>
      </p:bgPr>
    </p:bg>
    <p:spTree>
      <p:nvGrpSpPr>
        <p:cNvPr id="1" name="Shape 384"/>
        <p:cNvGrpSpPr/>
        <p:nvPr/>
      </p:nvGrpSpPr>
      <p:grpSpPr>
        <a:xfrm>
          <a:off x="0" y="0"/>
          <a:ext cx="0" cy="0"/>
          <a:chOff x="0" y="0"/>
          <a:chExt cx="0" cy="0"/>
        </a:xfrm>
      </p:grpSpPr>
      <p:sp>
        <p:nvSpPr>
          <p:cNvPr id="385" name="Google Shape;385;p18"/>
          <p:cNvSpPr txBox="1">
            <a:spLocks noGrp="1"/>
          </p:cNvSpPr>
          <p:nvPr>
            <p:ph type="title"/>
          </p:nvPr>
        </p:nvSpPr>
        <p:spPr>
          <a:xfrm>
            <a:off x="599100" y="531475"/>
            <a:ext cx="79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3000"/>
              <a:buNone/>
              <a:defRPr>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6" name="Google Shape;386;p18"/>
          <p:cNvSpPr txBox="1">
            <a:spLocks noGrp="1"/>
          </p:cNvSpPr>
          <p:nvPr>
            <p:ph type="title" idx="2"/>
          </p:nvPr>
        </p:nvSpPr>
        <p:spPr>
          <a:xfrm>
            <a:off x="2033153" y="1877714"/>
            <a:ext cx="2423100" cy="495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387" name="Google Shape;387;p18"/>
          <p:cNvSpPr txBox="1">
            <a:spLocks noGrp="1"/>
          </p:cNvSpPr>
          <p:nvPr>
            <p:ph type="subTitle" idx="1"/>
          </p:nvPr>
        </p:nvSpPr>
        <p:spPr>
          <a:xfrm>
            <a:off x="2033153" y="2281003"/>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lt1"/>
                </a:solidFill>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388" name="Google Shape;388;p18"/>
          <p:cNvSpPr txBox="1">
            <a:spLocks noGrp="1"/>
          </p:cNvSpPr>
          <p:nvPr>
            <p:ph type="title" idx="3"/>
          </p:nvPr>
        </p:nvSpPr>
        <p:spPr>
          <a:xfrm>
            <a:off x="2033153" y="3398157"/>
            <a:ext cx="2423100" cy="495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389" name="Google Shape;389;p18"/>
          <p:cNvSpPr txBox="1">
            <a:spLocks noGrp="1"/>
          </p:cNvSpPr>
          <p:nvPr>
            <p:ph type="subTitle" idx="4"/>
          </p:nvPr>
        </p:nvSpPr>
        <p:spPr>
          <a:xfrm>
            <a:off x="2033150" y="3793375"/>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390" name="Google Shape;390;p18"/>
          <p:cNvSpPr txBox="1">
            <a:spLocks noGrp="1"/>
          </p:cNvSpPr>
          <p:nvPr>
            <p:ph type="title" idx="5"/>
          </p:nvPr>
        </p:nvSpPr>
        <p:spPr>
          <a:xfrm>
            <a:off x="5740176" y="1877714"/>
            <a:ext cx="2423100" cy="495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391" name="Google Shape;391;p18"/>
          <p:cNvSpPr txBox="1">
            <a:spLocks noGrp="1"/>
          </p:cNvSpPr>
          <p:nvPr>
            <p:ph type="subTitle" idx="6"/>
          </p:nvPr>
        </p:nvSpPr>
        <p:spPr>
          <a:xfrm>
            <a:off x="5740172" y="2281003"/>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392" name="Google Shape;392;p18"/>
          <p:cNvSpPr txBox="1">
            <a:spLocks noGrp="1"/>
          </p:cNvSpPr>
          <p:nvPr>
            <p:ph type="title" idx="7"/>
          </p:nvPr>
        </p:nvSpPr>
        <p:spPr>
          <a:xfrm>
            <a:off x="5740176" y="3398157"/>
            <a:ext cx="2423100" cy="495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a:endParaRPr/>
          </a:p>
        </p:txBody>
      </p:sp>
      <p:sp>
        <p:nvSpPr>
          <p:cNvPr id="393" name="Google Shape;393;p18"/>
          <p:cNvSpPr txBox="1">
            <a:spLocks noGrp="1"/>
          </p:cNvSpPr>
          <p:nvPr>
            <p:ph type="subTitle" idx="8"/>
          </p:nvPr>
        </p:nvSpPr>
        <p:spPr>
          <a:xfrm>
            <a:off x="5740173" y="3793375"/>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lt1"/>
                </a:solidFill>
              </a:defRPr>
            </a:lvl1pPr>
            <a:lvl2pPr lvl="1" rtl="0">
              <a:lnSpc>
                <a:spcPct val="100000"/>
              </a:lnSpc>
              <a:spcBef>
                <a:spcPts val="160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394" name="Google Shape;394;p18"/>
          <p:cNvSpPr/>
          <p:nvPr/>
        </p:nvSpPr>
        <p:spPr>
          <a:xfrm rot="10800000">
            <a:off x="8007119" y="-1233121"/>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8"/>
          <p:cNvSpPr/>
          <p:nvPr/>
        </p:nvSpPr>
        <p:spPr>
          <a:xfrm rot="10800000">
            <a:off x="7874547" y="90229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8"/>
          <p:cNvSpPr/>
          <p:nvPr/>
        </p:nvSpPr>
        <p:spPr>
          <a:xfrm rot="10800000">
            <a:off x="7124319" y="120799"/>
            <a:ext cx="395582" cy="395552"/>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 name="Google Shape;397;p18"/>
          <p:cNvGrpSpPr/>
          <p:nvPr/>
        </p:nvGrpSpPr>
        <p:grpSpPr>
          <a:xfrm>
            <a:off x="-2199508" y="-1987376"/>
            <a:ext cx="4042185" cy="3280027"/>
            <a:chOff x="3195029" y="-3343476"/>
            <a:chExt cx="4042185" cy="3280027"/>
          </a:xfrm>
        </p:grpSpPr>
        <p:sp>
          <p:nvSpPr>
            <p:cNvPr id="398" name="Google Shape;398;p18"/>
            <p:cNvSpPr/>
            <p:nvPr/>
          </p:nvSpPr>
          <p:spPr>
            <a:xfrm rot="10800000" flipH="1">
              <a:off x="3195029" y="-2979647"/>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rot="10800000" flipH="1">
              <a:off x="4131013" y="-28379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rot="10800000" flipH="1">
              <a:off x="4785702" y="-2959270"/>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8"/>
            <p:cNvSpPr/>
            <p:nvPr/>
          </p:nvSpPr>
          <p:spPr>
            <a:xfrm rot="10800000" flipH="1">
              <a:off x="4031305" y="-3343476"/>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rot="10800000" flipH="1">
              <a:off x="6583233" y="-791578"/>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rot="10800000" flipH="1">
              <a:off x="6089336" y="-477238"/>
              <a:ext cx="414051" cy="413790"/>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rot="10800000" flipH="1">
              <a:off x="7031510" y="-104579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8"/>
          <p:cNvSpPr/>
          <p:nvPr/>
        </p:nvSpPr>
        <p:spPr>
          <a:xfrm rot="10800000">
            <a:off x="7663153" y="-2103410"/>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8"/>
          <p:cNvSpPr/>
          <p:nvPr/>
        </p:nvSpPr>
        <p:spPr>
          <a:xfrm rot="10800000">
            <a:off x="-348903" y="-97842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8"/>
          <p:cNvSpPr/>
          <p:nvPr/>
        </p:nvSpPr>
        <p:spPr>
          <a:xfrm rot="10800000">
            <a:off x="8709291" y="1231772"/>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rot="10800000">
            <a:off x="-477437" y="-1445171"/>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rot="10800000">
            <a:off x="8673296" y="-155530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rot="10800000">
            <a:off x="-1043926" y="-173961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rot="10800000">
            <a:off x="-1303871" y="-1320203"/>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rot="10800000" flipH="1">
            <a:off x="519895" y="1390147"/>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ONE_COLUMN_TEXT_2_1_1">
    <p:bg>
      <p:bgPr>
        <a:solidFill>
          <a:schemeClr val="accent1"/>
        </a:solidFill>
        <a:effectLst/>
      </p:bgPr>
    </p:bg>
    <p:spTree>
      <p:nvGrpSpPr>
        <p:cNvPr id="1" name="Shape 413"/>
        <p:cNvGrpSpPr/>
        <p:nvPr/>
      </p:nvGrpSpPr>
      <p:grpSpPr>
        <a:xfrm>
          <a:off x="0" y="0"/>
          <a:ext cx="0" cy="0"/>
          <a:chOff x="0" y="0"/>
          <a:chExt cx="0" cy="0"/>
        </a:xfrm>
      </p:grpSpPr>
      <p:sp>
        <p:nvSpPr>
          <p:cNvPr id="414" name="Google Shape;414;p19"/>
          <p:cNvSpPr txBox="1">
            <a:spLocks noGrp="1"/>
          </p:cNvSpPr>
          <p:nvPr>
            <p:ph type="ctrTitle"/>
          </p:nvPr>
        </p:nvSpPr>
        <p:spPr>
          <a:xfrm>
            <a:off x="571476" y="536101"/>
            <a:ext cx="6163200" cy="632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000"/>
              <a:buNone/>
              <a:defRPr>
                <a:solidFill>
                  <a:schemeClr val="lt1"/>
                </a:solidFill>
              </a:defRPr>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415" name="Google Shape;415;p19"/>
          <p:cNvSpPr txBox="1">
            <a:spLocks noGrp="1"/>
          </p:cNvSpPr>
          <p:nvPr>
            <p:ph type="subTitle" idx="1"/>
          </p:nvPr>
        </p:nvSpPr>
        <p:spPr>
          <a:xfrm>
            <a:off x="599100" y="2438775"/>
            <a:ext cx="2979300" cy="1739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000"/>
              <a:buNone/>
              <a:defRPr sz="2000" b="0"/>
            </a:lvl1pPr>
            <a:lvl2pPr lvl="1" algn="ctr" rtl="0">
              <a:lnSpc>
                <a:spcPct val="100000"/>
              </a:lnSpc>
              <a:spcBef>
                <a:spcPts val="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416" name="Google Shape;416;p19"/>
          <p:cNvSpPr txBox="1">
            <a:spLocks noGrp="1"/>
          </p:cNvSpPr>
          <p:nvPr>
            <p:ph type="subTitle" idx="2"/>
          </p:nvPr>
        </p:nvSpPr>
        <p:spPr>
          <a:xfrm>
            <a:off x="3787600" y="2438775"/>
            <a:ext cx="2979300" cy="1739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000"/>
              <a:buNone/>
              <a:defRPr sz="2000" b="0"/>
            </a:lvl1pPr>
            <a:lvl2pPr lvl="1" algn="ctr" rtl="0">
              <a:lnSpc>
                <a:spcPct val="100000"/>
              </a:lnSpc>
              <a:spcBef>
                <a:spcPts val="0"/>
              </a:spcBef>
              <a:spcAft>
                <a:spcPts val="0"/>
              </a:spcAft>
              <a:buClr>
                <a:schemeClr val="lt1"/>
              </a:buClr>
              <a:buSzPts val="1000"/>
              <a:buNone/>
              <a:defRPr sz="1000">
                <a:solidFill>
                  <a:schemeClr val="lt1"/>
                </a:solidFill>
              </a:defRPr>
            </a:lvl2pPr>
            <a:lvl3pPr lvl="2" algn="ctr" rtl="0">
              <a:lnSpc>
                <a:spcPct val="100000"/>
              </a:lnSpc>
              <a:spcBef>
                <a:spcPts val="0"/>
              </a:spcBef>
              <a:spcAft>
                <a:spcPts val="0"/>
              </a:spcAft>
              <a:buClr>
                <a:schemeClr val="lt1"/>
              </a:buClr>
              <a:buSzPts val="1000"/>
              <a:buNone/>
              <a:defRPr sz="1000">
                <a:solidFill>
                  <a:schemeClr val="lt1"/>
                </a:solidFill>
              </a:defRPr>
            </a:lvl3pPr>
            <a:lvl4pPr lvl="3" algn="ctr" rtl="0">
              <a:lnSpc>
                <a:spcPct val="100000"/>
              </a:lnSpc>
              <a:spcBef>
                <a:spcPts val="0"/>
              </a:spcBef>
              <a:spcAft>
                <a:spcPts val="0"/>
              </a:spcAft>
              <a:buClr>
                <a:schemeClr val="lt1"/>
              </a:buClr>
              <a:buSzPts val="1000"/>
              <a:buNone/>
              <a:defRPr sz="1000">
                <a:solidFill>
                  <a:schemeClr val="lt1"/>
                </a:solidFill>
              </a:defRPr>
            </a:lvl4pPr>
            <a:lvl5pPr lvl="4" algn="ctr" rtl="0">
              <a:lnSpc>
                <a:spcPct val="100000"/>
              </a:lnSpc>
              <a:spcBef>
                <a:spcPts val="0"/>
              </a:spcBef>
              <a:spcAft>
                <a:spcPts val="0"/>
              </a:spcAft>
              <a:buClr>
                <a:schemeClr val="lt1"/>
              </a:buClr>
              <a:buSzPts val="1000"/>
              <a:buNone/>
              <a:defRPr sz="1000">
                <a:solidFill>
                  <a:schemeClr val="lt1"/>
                </a:solidFill>
              </a:defRPr>
            </a:lvl5pPr>
            <a:lvl6pPr lvl="5" algn="ctr" rtl="0">
              <a:lnSpc>
                <a:spcPct val="100000"/>
              </a:lnSpc>
              <a:spcBef>
                <a:spcPts val="0"/>
              </a:spcBef>
              <a:spcAft>
                <a:spcPts val="0"/>
              </a:spcAft>
              <a:buClr>
                <a:schemeClr val="lt1"/>
              </a:buClr>
              <a:buSzPts val="1000"/>
              <a:buNone/>
              <a:defRPr sz="1000">
                <a:solidFill>
                  <a:schemeClr val="lt1"/>
                </a:solidFill>
              </a:defRPr>
            </a:lvl6pPr>
            <a:lvl7pPr lvl="6" algn="ctr" rtl="0">
              <a:lnSpc>
                <a:spcPct val="100000"/>
              </a:lnSpc>
              <a:spcBef>
                <a:spcPts val="0"/>
              </a:spcBef>
              <a:spcAft>
                <a:spcPts val="0"/>
              </a:spcAft>
              <a:buClr>
                <a:schemeClr val="lt1"/>
              </a:buClr>
              <a:buSzPts val="1000"/>
              <a:buNone/>
              <a:defRPr sz="1000">
                <a:solidFill>
                  <a:schemeClr val="lt1"/>
                </a:solidFill>
              </a:defRPr>
            </a:lvl7pPr>
            <a:lvl8pPr lvl="7" algn="ctr" rtl="0">
              <a:lnSpc>
                <a:spcPct val="100000"/>
              </a:lnSpc>
              <a:spcBef>
                <a:spcPts val="0"/>
              </a:spcBef>
              <a:spcAft>
                <a:spcPts val="0"/>
              </a:spcAft>
              <a:buClr>
                <a:schemeClr val="lt1"/>
              </a:buClr>
              <a:buSzPts val="1000"/>
              <a:buNone/>
              <a:defRPr sz="1000">
                <a:solidFill>
                  <a:schemeClr val="lt1"/>
                </a:solidFill>
              </a:defRPr>
            </a:lvl8pPr>
            <a:lvl9pPr lvl="8" algn="ctr" rtl="0">
              <a:lnSpc>
                <a:spcPct val="100000"/>
              </a:lnSpc>
              <a:spcBef>
                <a:spcPts val="0"/>
              </a:spcBef>
              <a:spcAft>
                <a:spcPts val="0"/>
              </a:spcAft>
              <a:buClr>
                <a:schemeClr val="lt1"/>
              </a:buClr>
              <a:buSzPts val="1000"/>
              <a:buNone/>
              <a:defRPr sz="1000">
                <a:solidFill>
                  <a:schemeClr val="lt1"/>
                </a:solidFill>
              </a:defRPr>
            </a:lvl9pPr>
          </a:lstStyle>
          <a:p>
            <a:endParaRPr/>
          </a:p>
        </p:txBody>
      </p:sp>
      <p:sp>
        <p:nvSpPr>
          <p:cNvPr id="417" name="Google Shape;417;p19"/>
          <p:cNvSpPr txBox="1">
            <a:spLocks noGrp="1"/>
          </p:cNvSpPr>
          <p:nvPr>
            <p:ph type="ctrTitle" idx="3"/>
          </p:nvPr>
        </p:nvSpPr>
        <p:spPr>
          <a:xfrm>
            <a:off x="599100" y="4124549"/>
            <a:ext cx="2979300" cy="4530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chemeClr val="lt1"/>
              </a:buClr>
              <a:buSzPts val="1600"/>
              <a:buFont typeface="Fira Sans Condensed Medium"/>
              <a:buChar char="-"/>
              <a:defRPr sz="1400">
                <a:solidFill>
                  <a:schemeClr val="accent2"/>
                </a:solidFill>
              </a:defRPr>
            </a:lvl1pPr>
            <a:lvl2pPr lvl="1"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9pPr>
          </a:lstStyle>
          <a:p>
            <a:endParaRPr/>
          </a:p>
        </p:txBody>
      </p:sp>
      <p:sp>
        <p:nvSpPr>
          <p:cNvPr id="418" name="Google Shape;418;p19"/>
          <p:cNvSpPr txBox="1">
            <a:spLocks noGrp="1"/>
          </p:cNvSpPr>
          <p:nvPr>
            <p:ph type="ctrTitle" idx="4"/>
          </p:nvPr>
        </p:nvSpPr>
        <p:spPr>
          <a:xfrm>
            <a:off x="3787600" y="4124549"/>
            <a:ext cx="2979300" cy="4530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chemeClr val="lt1"/>
              </a:buClr>
              <a:buSzPts val="1600"/>
              <a:buFont typeface="Fira Sans Condensed Medium"/>
              <a:buChar char="-"/>
              <a:defRPr sz="1400">
                <a:solidFill>
                  <a:schemeClr val="accent2"/>
                </a:solidFill>
              </a:defRPr>
            </a:lvl1pPr>
            <a:lvl2pPr lvl="1"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9pPr>
          </a:lstStyle>
          <a:p>
            <a:endParaRPr/>
          </a:p>
        </p:txBody>
      </p:sp>
      <p:sp>
        <p:nvSpPr>
          <p:cNvPr id="419" name="Google Shape;419;p19"/>
          <p:cNvSpPr/>
          <p:nvPr/>
        </p:nvSpPr>
        <p:spPr>
          <a:xfrm>
            <a:off x="8274403" y="4448704"/>
            <a:ext cx="349586" cy="350179"/>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 name="Google Shape;420;p19"/>
          <p:cNvGrpSpPr/>
          <p:nvPr/>
        </p:nvGrpSpPr>
        <p:grpSpPr>
          <a:xfrm>
            <a:off x="6552420" y="-1457516"/>
            <a:ext cx="3795235" cy="4859418"/>
            <a:chOff x="6552420" y="-1457516"/>
            <a:chExt cx="3795235" cy="4859418"/>
          </a:xfrm>
        </p:grpSpPr>
        <p:grpSp>
          <p:nvGrpSpPr>
            <p:cNvPr id="421" name="Google Shape;421;p19"/>
            <p:cNvGrpSpPr/>
            <p:nvPr/>
          </p:nvGrpSpPr>
          <p:grpSpPr>
            <a:xfrm>
              <a:off x="6552420" y="-1457516"/>
              <a:ext cx="3795235" cy="4397633"/>
              <a:chOff x="6456567" y="221771"/>
              <a:chExt cx="3795235" cy="4397633"/>
            </a:xfrm>
          </p:grpSpPr>
          <p:sp>
            <p:nvSpPr>
              <p:cNvPr id="422" name="Google Shape;422;p19"/>
              <p:cNvSpPr/>
              <p:nvPr/>
            </p:nvSpPr>
            <p:spPr>
              <a:xfrm rot="10800000">
                <a:off x="7282491" y="128985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9"/>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9"/>
              <p:cNvSpPr/>
              <p:nvPr/>
            </p:nvSpPr>
            <p:spPr>
              <a:xfrm rot="10800000">
                <a:off x="7180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9"/>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9"/>
              <p:cNvSpPr/>
              <p:nvPr/>
            </p:nvSpPr>
            <p:spPr>
              <a:xfrm rot="10800000">
                <a:off x="8040857" y="16790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9"/>
              <p:cNvSpPr/>
              <p:nvPr/>
            </p:nvSpPr>
            <p:spPr>
              <a:xfrm rot="10800000">
                <a:off x="7908284" y="38145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9"/>
              <p:cNvSpPr/>
              <p:nvPr/>
            </p:nvSpPr>
            <p:spPr>
              <a:xfrm rot="10800000">
                <a:off x="7282484" y="4274761"/>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9"/>
              <p:cNvSpPr/>
              <p:nvPr/>
            </p:nvSpPr>
            <p:spPr>
              <a:xfrm rot="10800000">
                <a:off x="6646591" y="29969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9"/>
              <p:cNvSpPr/>
              <p:nvPr/>
            </p:nvSpPr>
            <p:spPr>
              <a:xfrm rot="10800000">
                <a:off x="6456567" y="2066960"/>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9"/>
              <p:cNvSpPr/>
              <p:nvPr/>
            </p:nvSpPr>
            <p:spPr>
              <a:xfrm rot="10800000">
                <a:off x="7264673" y="30668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rot="10800000">
                <a:off x="6926786" y="35356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 name="Google Shape;433;p19"/>
            <p:cNvSpPr/>
            <p:nvPr/>
          </p:nvSpPr>
          <p:spPr>
            <a:xfrm rot="10800000">
              <a:off x="8192195" y="2810263"/>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9"/>
            <p:cNvSpPr/>
            <p:nvPr/>
          </p:nvSpPr>
          <p:spPr>
            <a:xfrm rot="10800000">
              <a:off x="8049640" y="31958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1">
  <p:cSld name="ONE_COLUMN_TEXT_1_1_2">
    <p:spTree>
      <p:nvGrpSpPr>
        <p:cNvPr id="1" name="Shape 435"/>
        <p:cNvGrpSpPr/>
        <p:nvPr/>
      </p:nvGrpSpPr>
      <p:grpSpPr>
        <a:xfrm>
          <a:off x="0" y="0"/>
          <a:ext cx="0" cy="0"/>
          <a:chOff x="0" y="0"/>
          <a:chExt cx="0" cy="0"/>
        </a:xfrm>
      </p:grpSpPr>
      <p:sp>
        <p:nvSpPr>
          <p:cNvPr id="436" name="Google Shape;436;p20"/>
          <p:cNvSpPr txBox="1">
            <a:spLocks noGrp="1"/>
          </p:cNvSpPr>
          <p:nvPr>
            <p:ph type="title"/>
          </p:nvPr>
        </p:nvSpPr>
        <p:spPr>
          <a:xfrm>
            <a:off x="2174575" y="420152"/>
            <a:ext cx="4794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37" name="Google Shape;437;p20"/>
          <p:cNvSpPr txBox="1">
            <a:spLocks noGrp="1"/>
          </p:cNvSpPr>
          <p:nvPr>
            <p:ph type="subTitle" idx="1"/>
          </p:nvPr>
        </p:nvSpPr>
        <p:spPr>
          <a:xfrm>
            <a:off x="2213575" y="3462734"/>
            <a:ext cx="4717200" cy="98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438" name="Google Shape;438;p20"/>
          <p:cNvGrpSpPr/>
          <p:nvPr/>
        </p:nvGrpSpPr>
        <p:grpSpPr>
          <a:xfrm>
            <a:off x="7393741" y="-1060432"/>
            <a:ext cx="3605211" cy="4226616"/>
            <a:chOff x="7298566" y="-573980"/>
            <a:chExt cx="3605211" cy="4226616"/>
          </a:xfrm>
        </p:grpSpPr>
        <p:sp>
          <p:nvSpPr>
            <p:cNvPr id="439" name="Google Shape;439;p20"/>
            <p:cNvSpPr/>
            <p:nvPr/>
          </p:nvSpPr>
          <p:spPr>
            <a:xfrm rot="10800000">
              <a:off x="7934466" y="49410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0"/>
            <p:cNvSpPr/>
            <p:nvPr/>
          </p:nvSpPr>
          <p:spPr>
            <a:xfrm rot="10800000">
              <a:off x="8285445" y="225652"/>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0"/>
            <p:cNvSpPr/>
            <p:nvPr/>
          </p:nvSpPr>
          <p:spPr>
            <a:xfrm rot="10800000">
              <a:off x="8213974" y="-573980"/>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rot="10800000">
              <a:off x="7774408" y="8505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0"/>
            <p:cNvSpPr/>
            <p:nvPr/>
          </p:nvSpPr>
          <p:spPr>
            <a:xfrm rot="10800000">
              <a:off x="8692832" y="883331"/>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0"/>
            <p:cNvSpPr/>
            <p:nvPr/>
          </p:nvSpPr>
          <p:spPr>
            <a:xfrm rot="10800000">
              <a:off x="8560259" y="3018749"/>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0"/>
            <p:cNvSpPr/>
            <p:nvPr/>
          </p:nvSpPr>
          <p:spPr>
            <a:xfrm rot="10800000">
              <a:off x="7850559" y="1501384"/>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0"/>
            <p:cNvSpPr/>
            <p:nvPr/>
          </p:nvSpPr>
          <p:spPr>
            <a:xfrm rot="10800000">
              <a:off x="8134443" y="3494222"/>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0"/>
            <p:cNvSpPr/>
            <p:nvPr/>
          </p:nvSpPr>
          <p:spPr>
            <a:xfrm rot="10800000">
              <a:off x="7298566" y="265837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rot="10800000">
              <a:off x="7559292" y="3086534"/>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0"/>
            <p:cNvSpPr/>
            <p:nvPr/>
          </p:nvSpPr>
          <p:spPr>
            <a:xfrm rot="10800000">
              <a:off x="7916648" y="227114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0"/>
            <p:cNvSpPr/>
            <p:nvPr/>
          </p:nvSpPr>
          <p:spPr>
            <a:xfrm rot="10800000">
              <a:off x="7578761" y="2739908"/>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20"/>
          <p:cNvGrpSpPr/>
          <p:nvPr/>
        </p:nvGrpSpPr>
        <p:grpSpPr>
          <a:xfrm flipH="1">
            <a:off x="-1863484" y="-1060432"/>
            <a:ext cx="3605211" cy="4226616"/>
            <a:chOff x="7298566" y="-573980"/>
            <a:chExt cx="3605211" cy="4226616"/>
          </a:xfrm>
        </p:grpSpPr>
        <p:sp>
          <p:nvSpPr>
            <p:cNvPr id="452" name="Google Shape;452;p20"/>
            <p:cNvSpPr/>
            <p:nvPr/>
          </p:nvSpPr>
          <p:spPr>
            <a:xfrm rot="10800000">
              <a:off x="7934466" y="49410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0"/>
            <p:cNvSpPr/>
            <p:nvPr/>
          </p:nvSpPr>
          <p:spPr>
            <a:xfrm rot="10800000">
              <a:off x="8285445" y="225652"/>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0"/>
            <p:cNvSpPr/>
            <p:nvPr/>
          </p:nvSpPr>
          <p:spPr>
            <a:xfrm rot="10800000">
              <a:off x="8213974" y="-573980"/>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0"/>
            <p:cNvSpPr/>
            <p:nvPr/>
          </p:nvSpPr>
          <p:spPr>
            <a:xfrm rot="10800000">
              <a:off x="7774408" y="8505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0"/>
            <p:cNvSpPr/>
            <p:nvPr/>
          </p:nvSpPr>
          <p:spPr>
            <a:xfrm rot="10800000">
              <a:off x="8692832" y="883331"/>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0"/>
            <p:cNvSpPr/>
            <p:nvPr/>
          </p:nvSpPr>
          <p:spPr>
            <a:xfrm rot="10800000">
              <a:off x="8560259" y="3018749"/>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0"/>
            <p:cNvSpPr/>
            <p:nvPr/>
          </p:nvSpPr>
          <p:spPr>
            <a:xfrm rot="10800000">
              <a:off x="7850559" y="1501384"/>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0"/>
            <p:cNvSpPr/>
            <p:nvPr/>
          </p:nvSpPr>
          <p:spPr>
            <a:xfrm rot="10800000">
              <a:off x="8134443" y="3494222"/>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0"/>
            <p:cNvSpPr/>
            <p:nvPr/>
          </p:nvSpPr>
          <p:spPr>
            <a:xfrm rot="10800000">
              <a:off x="7298566" y="265837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0"/>
            <p:cNvSpPr/>
            <p:nvPr/>
          </p:nvSpPr>
          <p:spPr>
            <a:xfrm rot="10800000">
              <a:off x="7559292" y="3086534"/>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0"/>
            <p:cNvSpPr/>
            <p:nvPr/>
          </p:nvSpPr>
          <p:spPr>
            <a:xfrm rot="10800000">
              <a:off x="7916648" y="227114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0"/>
            <p:cNvSpPr/>
            <p:nvPr/>
          </p:nvSpPr>
          <p:spPr>
            <a:xfrm rot="10800000">
              <a:off x="7578761" y="2739908"/>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1558077" y="2114976"/>
            <a:ext cx="6027980" cy="6027980"/>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3"/>
          <p:cNvGrpSpPr/>
          <p:nvPr/>
        </p:nvGrpSpPr>
        <p:grpSpPr>
          <a:xfrm>
            <a:off x="-1115684" y="-228605"/>
            <a:ext cx="3605211" cy="3567585"/>
            <a:chOff x="-1115684" y="691895"/>
            <a:chExt cx="3605211" cy="3567585"/>
          </a:xfrm>
        </p:grpSpPr>
        <p:sp>
          <p:nvSpPr>
            <p:cNvPr id="41" name="Google Shape;41;p3"/>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rgbClr val="FB7843"/>
                </a:gs>
                <a:gs pos="100000">
                  <a:srgbClr val="E85CDB"/>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3"/>
          <p:cNvGrpSpPr/>
          <p:nvPr/>
        </p:nvGrpSpPr>
        <p:grpSpPr>
          <a:xfrm>
            <a:off x="6725678" y="216894"/>
            <a:ext cx="3651827" cy="3549464"/>
            <a:chOff x="7253877" y="1275092"/>
            <a:chExt cx="3651827" cy="3549464"/>
          </a:xfrm>
        </p:grpSpPr>
        <p:sp>
          <p:nvSpPr>
            <p:cNvPr id="52" name="Google Shape;52;p3"/>
            <p:cNvSpPr/>
            <p:nvPr/>
          </p:nvSpPr>
          <p:spPr>
            <a:xfrm>
              <a:off x="7758579" y="1886464"/>
              <a:ext cx="2742439" cy="2742439"/>
            </a:xfrm>
            <a:custGeom>
              <a:avLst/>
              <a:gdLst/>
              <a:ahLst/>
              <a:cxnLst/>
              <a:rect l="l" t="t" r="r" b="b"/>
              <a:pathLst>
                <a:path w="97310" h="97310" extrusionOk="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774291" y="2251545"/>
              <a:ext cx="1974381" cy="1974720"/>
            </a:xfrm>
            <a:custGeom>
              <a:avLst/>
              <a:gdLst/>
              <a:ahLst/>
              <a:cxnLst/>
              <a:rect l="l" t="t" r="r" b="b"/>
              <a:pathLst>
                <a:path w="70057" h="70069" extrusionOk="0">
                  <a:moveTo>
                    <a:pt x="7716" y="1"/>
                  </a:moveTo>
                  <a:lnTo>
                    <a:pt x="0" y="7728"/>
                  </a:lnTo>
                  <a:lnTo>
                    <a:pt x="62342" y="70069"/>
                  </a:lnTo>
                  <a:lnTo>
                    <a:pt x="70057" y="62341"/>
                  </a:lnTo>
                  <a:lnTo>
                    <a:pt x="7716"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656176" y="1728414"/>
              <a:ext cx="2249527" cy="2249865"/>
            </a:xfrm>
            <a:custGeom>
              <a:avLst/>
              <a:gdLst/>
              <a:ahLst/>
              <a:cxnLst/>
              <a:rect l="l" t="t" r="r" b="b"/>
              <a:pathLst>
                <a:path w="79820" h="79832" extrusionOk="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7928014" y="2654532"/>
              <a:ext cx="2170024" cy="2170024"/>
            </a:xfrm>
            <a:custGeom>
              <a:avLst/>
              <a:gdLst/>
              <a:ahLst/>
              <a:cxnLst/>
              <a:rect l="l" t="t" r="r" b="b"/>
              <a:pathLst>
                <a:path w="76999" h="76999" extrusionOk="0">
                  <a:moveTo>
                    <a:pt x="5871" y="1"/>
                  </a:moveTo>
                  <a:lnTo>
                    <a:pt x="1" y="5871"/>
                  </a:lnTo>
                  <a:lnTo>
                    <a:pt x="71129" y="76998"/>
                  </a:lnTo>
                  <a:lnTo>
                    <a:pt x="76999" y="71128"/>
                  </a:lnTo>
                  <a:lnTo>
                    <a:pt x="5871"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788425" y="2514971"/>
              <a:ext cx="205394" cy="205704"/>
            </a:xfrm>
            <a:custGeom>
              <a:avLst/>
              <a:gdLst/>
              <a:ahLst/>
              <a:cxnLst/>
              <a:rect l="l" t="t" r="r" b="b"/>
              <a:pathLst>
                <a:path w="7288" h="7299" extrusionOk="0">
                  <a:moveTo>
                    <a:pt x="3644" y="0"/>
                  </a:moveTo>
                  <a:lnTo>
                    <a:pt x="1" y="3643"/>
                  </a:lnTo>
                  <a:lnTo>
                    <a:pt x="3644" y="7298"/>
                  </a:lnTo>
                  <a:lnTo>
                    <a:pt x="7287" y="3643"/>
                  </a:lnTo>
                  <a:lnTo>
                    <a:pt x="3644"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253877" y="2102232"/>
              <a:ext cx="139278" cy="139278"/>
            </a:xfrm>
            <a:custGeom>
              <a:avLst/>
              <a:gdLst/>
              <a:ahLst/>
              <a:cxnLst/>
              <a:rect l="l" t="t" r="r" b="b"/>
              <a:pathLst>
                <a:path w="4942" h="4942" extrusionOk="0">
                  <a:moveTo>
                    <a:pt x="2465" y="0"/>
                  </a:moveTo>
                  <a:lnTo>
                    <a:pt x="0" y="2465"/>
                  </a:lnTo>
                  <a:lnTo>
                    <a:pt x="2465" y="4941"/>
                  </a:lnTo>
                  <a:lnTo>
                    <a:pt x="4941" y="2465"/>
                  </a:lnTo>
                  <a:lnTo>
                    <a:pt x="2465"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02516" y="1275092"/>
              <a:ext cx="139278" cy="139278"/>
            </a:xfrm>
            <a:custGeom>
              <a:avLst/>
              <a:gdLst/>
              <a:ahLst/>
              <a:cxnLst/>
              <a:rect l="l" t="t" r="r" b="b"/>
              <a:pathLst>
                <a:path w="4942" h="4942" extrusionOk="0">
                  <a:moveTo>
                    <a:pt x="2477" y="1"/>
                  </a:moveTo>
                  <a:lnTo>
                    <a:pt x="0" y="2477"/>
                  </a:lnTo>
                  <a:lnTo>
                    <a:pt x="2477" y="4942"/>
                  </a:lnTo>
                  <a:lnTo>
                    <a:pt x="4941" y="2477"/>
                  </a:lnTo>
                  <a:lnTo>
                    <a:pt x="2477"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7396513" y="1524398"/>
              <a:ext cx="530536" cy="530874"/>
            </a:xfrm>
            <a:custGeom>
              <a:avLst/>
              <a:gdLst/>
              <a:ahLst/>
              <a:cxnLst/>
              <a:rect l="l" t="t" r="r" b="b"/>
              <a:pathLst>
                <a:path w="18825" h="18837" extrusionOk="0">
                  <a:moveTo>
                    <a:pt x="9418" y="1"/>
                  </a:moveTo>
                  <a:lnTo>
                    <a:pt x="0" y="9419"/>
                  </a:lnTo>
                  <a:lnTo>
                    <a:pt x="9418" y="18837"/>
                  </a:lnTo>
                  <a:lnTo>
                    <a:pt x="18824" y="9419"/>
                  </a:lnTo>
                  <a:lnTo>
                    <a:pt x="9418" y="1"/>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400473" y="1878094"/>
              <a:ext cx="333230" cy="333202"/>
            </a:xfrm>
            <a:custGeom>
              <a:avLst/>
              <a:gdLst/>
              <a:ahLst/>
              <a:cxnLst/>
              <a:rect l="l" t="t" r="r" b="b"/>
              <a:pathLst>
                <a:path w="11824" h="11823" extrusionOk="0">
                  <a:moveTo>
                    <a:pt x="5918" y="0"/>
                  </a:moveTo>
                  <a:lnTo>
                    <a:pt x="1" y="5906"/>
                  </a:lnTo>
                  <a:lnTo>
                    <a:pt x="5918" y="11823"/>
                  </a:lnTo>
                  <a:lnTo>
                    <a:pt x="11824" y="5906"/>
                  </a:lnTo>
                  <a:lnTo>
                    <a:pt x="5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8057543" y="1534826"/>
              <a:ext cx="221148" cy="221148"/>
            </a:xfrm>
            <a:custGeom>
              <a:avLst/>
              <a:gdLst/>
              <a:ahLst/>
              <a:cxnLst/>
              <a:rect l="l" t="t" r="r" b="b"/>
              <a:pathLst>
                <a:path w="7847" h="7847" extrusionOk="0">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rgbClr val="E85CDB"/>
                </a:gs>
                <a:gs pos="100000">
                  <a:srgbClr val="FB7843"/>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3"/>
          <p:cNvSpPr txBox="1">
            <a:spLocks noGrp="1"/>
          </p:cNvSpPr>
          <p:nvPr>
            <p:ph type="title"/>
          </p:nvPr>
        </p:nvSpPr>
        <p:spPr>
          <a:xfrm>
            <a:off x="1207825" y="3983254"/>
            <a:ext cx="6700500" cy="66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000"/>
              <a:buNone/>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63" name="Google Shape;63;p3"/>
          <p:cNvSpPr txBox="1">
            <a:spLocks noGrp="1"/>
          </p:cNvSpPr>
          <p:nvPr>
            <p:ph type="title" idx="2" hasCustomPrompt="1"/>
          </p:nvPr>
        </p:nvSpPr>
        <p:spPr>
          <a:xfrm>
            <a:off x="3722450" y="526575"/>
            <a:ext cx="1699200" cy="31908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44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ly Title 1">
  <p:cSld name="ONE_COLUMN_TEXT_1_1_1_1">
    <p:spTree>
      <p:nvGrpSpPr>
        <p:cNvPr id="1" name="Shape 464"/>
        <p:cNvGrpSpPr/>
        <p:nvPr/>
      </p:nvGrpSpPr>
      <p:grpSpPr>
        <a:xfrm>
          <a:off x="0" y="0"/>
          <a:ext cx="0" cy="0"/>
          <a:chOff x="0" y="0"/>
          <a:chExt cx="0" cy="0"/>
        </a:xfrm>
      </p:grpSpPr>
      <p:sp>
        <p:nvSpPr>
          <p:cNvPr id="465" name="Google Shape;465;p21"/>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66" name="Google Shape;466;p21"/>
          <p:cNvGrpSpPr/>
          <p:nvPr/>
        </p:nvGrpSpPr>
        <p:grpSpPr>
          <a:xfrm flipH="1">
            <a:off x="7376172" y="-1239333"/>
            <a:ext cx="2601531" cy="2830797"/>
            <a:chOff x="-1413532" y="-1458408"/>
            <a:chExt cx="2601531" cy="2830797"/>
          </a:xfrm>
        </p:grpSpPr>
        <p:sp>
          <p:nvSpPr>
            <p:cNvPr id="467" name="Google Shape;467;p21"/>
            <p:cNvSpPr/>
            <p:nvPr/>
          </p:nvSpPr>
          <p:spPr>
            <a:xfrm rot="5400000">
              <a:off x="-1273114" y="-14582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1"/>
            <p:cNvSpPr/>
            <p:nvPr/>
          </p:nvSpPr>
          <p:spPr>
            <a:xfrm rot="5400000">
              <a:off x="-1413701" y="-11894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1"/>
            <p:cNvSpPr/>
            <p:nvPr/>
          </p:nvSpPr>
          <p:spPr>
            <a:xfrm rot="5400000">
              <a:off x="980111" y="24093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1"/>
            <p:cNvSpPr/>
            <p:nvPr/>
          </p:nvSpPr>
          <p:spPr>
            <a:xfrm rot="5400000">
              <a:off x="2801" y="645502"/>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1"/>
            <p:cNvSpPr/>
            <p:nvPr/>
          </p:nvSpPr>
          <p:spPr>
            <a:xfrm rot="5400000">
              <a:off x="464452" y="12139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21"/>
          <p:cNvGrpSpPr/>
          <p:nvPr/>
        </p:nvGrpSpPr>
        <p:grpSpPr>
          <a:xfrm>
            <a:off x="356395" y="4200075"/>
            <a:ext cx="513193" cy="598807"/>
            <a:chOff x="356395" y="4200075"/>
            <a:chExt cx="513193" cy="598807"/>
          </a:xfrm>
        </p:grpSpPr>
        <p:sp>
          <p:nvSpPr>
            <p:cNvPr id="473" name="Google Shape;473;p21"/>
            <p:cNvSpPr/>
            <p:nvPr/>
          </p:nvSpPr>
          <p:spPr>
            <a:xfrm>
              <a:off x="520003" y="4448703"/>
              <a:ext cx="349586" cy="350179"/>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1"/>
            <p:cNvSpPr/>
            <p:nvPr/>
          </p:nvSpPr>
          <p:spPr>
            <a:xfrm rot="-5400000" flipH="1">
              <a:off x="356381" y="42000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 name="Google Shape;475;p21"/>
          <p:cNvSpPr/>
          <p:nvPr/>
        </p:nvSpPr>
        <p:spPr>
          <a:xfrm rot="-5400000" flipH="1">
            <a:off x="9039980" y="66805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ly Title 2">
  <p:cSld name="ONE_COLUMN_TEXT_1_1_1_1_1">
    <p:spTree>
      <p:nvGrpSpPr>
        <p:cNvPr id="1" name="Shape 476"/>
        <p:cNvGrpSpPr/>
        <p:nvPr/>
      </p:nvGrpSpPr>
      <p:grpSpPr>
        <a:xfrm>
          <a:off x="0" y="0"/>
          <a:ext cx="0" cy="0"/>
          <a:chOff x="0" y="0"/>
          <a:chExt cx="0" cy="0"/>
        </a:xfrm>
      </p:grpSpPr>
      <p:sp>
        <p:nvSpPr>
          <p:cNvPr id="477" name="Google Shape;477;p22"/>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78" name="Google Shape;478;p22"/>
          <p:cNvGrpSpPr/>
          <p:nvPr/>
        </p:nvGrpSpPr>
        <p:grpSpPr>
          <a:xfrm>
            <a:off x="8362428" y="-1382208"/>
            <a:ext cx="2506090" cy="6273529"/>
            <a:chOff x="8190526" y="-1458408"/>
            <a:chExt cx="2506090" cy="6273529"/>
          </a:xfrm>
        </p:grpSpPr>
        <p:grpSp>
          <p:nvGrpSpPr>
            <p:cNvPr id="479" name="Google Shape;479;p22"/>
            <p:cNvGrpSpPr/>
            <p:nvPr/>
          </p:nvGrpSpPr>
          <p:grpSpPr>
            <a:xfrm flipH="1">
              <a:off x="8190526" y="-1458408"/>
              <a:ext cx="2506090" cy="6273529"/>
              <a:chOff x="-1765719" y="-1458408"/>
              <a:chExt cx="2506090" cy="6273529"/>
            </a:xfrm>
          </p:grpSpPr>
          <p:sp>
            <p:nvSpPr>
              <p:cNvPr id="480" name="Google Shape;480;p22"/>
              <p:cNvSpPr/>
              <p:nvPr/>
            </p:nvSpPr>
            <p:spPr>
              <a:xfrm rot="5400000">
                <a:off x="-1273114" y="-14582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rot="5400000">
                <a:off x="-1578763" y="-126748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2"/>
              <p:cNvSpPr/>
              <p:nvPr/>
            </p:nvSpPr>
            <p:spPr>
              <a:xfrm rot="5400000">
                <a:off x="-29924" y="850252"/>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2"/>
              <p:cNvSpPr/>
              <p:nvPr/>
            </p:nvSpPr>
            <p:spPr>
              <a:xfrm rot="5400000">
                <a:off x="63203" y="436950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2"/>
              <p:cNvSpPr/>
              <p:nvPr/>
            </p:nvSpPr>
            <p:spPr>
              <a:xfrm rot="5400000">
                <a:off x="464452" y="136023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2"/>
              <p:cNvSpPr/>
              <p:nvPr/>
            </p:nvSpPr>
            <p:spPr>
              <a:xfrm rot="5400000">
                <a:off x="-1286976" y="1215963"/>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p:nvPr/>
            </p:nvSpPr>
            <p:spPr>
              <a:xfrm rot="5400000">
                <a:off x="-1515388" y="2192941"/>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2"/>
              <p:cNvSpPr/>
              <p:nvPr/>
            </p:nvSpPr>
            <p:spPr>
              <a:xfrm rot="5400000">
                <a:off x="-1765888" y="129266"/>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2"/>
              <p:cNvSpPr/>
              <p:nvPr/>
            </p:nvSpPr>
            <p:spPr>
              <a:xfrm rot="5400000">
                <a:off x="38374" y="460723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2"/>
              <p:cNvSpPr/>
              <p:nvPr/>
            </p:nvSpPr>
            <p:spPr>
              <a:xfrm rot="5400000">
                <a:off x="38374" y="1335570"/>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22"/>
            <p:cNvSpPr/>
            <p:nvPr/>
          </p:nvSpPr>
          <p:spPr>
            <a:xfrm rot="-5400000" flipH="1">
              <a:off x="8440880" y="348303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amp; Credits">
  <p:cSld name="SECTION_TITLE_AND_DESCRIPTION_1">
    <p:bg>
      <p:bgPr>
        <a:solidFill>
          <a:schemeClr val="accent1"/>
        </a:solidFill>
        <a:effectLst/>
      </p:bgPr>
    </p:bg>
    <p:spTree>
      <p:nvGrpSpPr>
        <p:cNvPr id="1" name="Shape 491"/>
        <p:cNvGrpSpPr/>
        <p:nvPr/>
      </p:nvGrpSpPr>
      <p:grpSpPr>
        <a:xfrm>
          <a:off x="0" y="0"/>
          <a:ext cx="0" cy="0"/>
          <a:chOff x="0" y="0"/>
          <a:chExt cx="0" cy="0"/>
        </a:xfrm>
      </p:grpSpPr>
      <p:sp>
        <p:nvSpPr>
          <p:cNvPr id="492" name="Google Shape;492;p23"/>
          <p:cNvSpPr txBox="1"/>
          <p:nvPr/>
        </p:nvSpPr>
        <p:spPr>
          <a:xfrm>
            <a:off x="4495800" y="3692150"/>
            <a:ext cx="4049100" cy="48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accent2"/>
                </a:solidFill>
                <a:latin typeface="Roboto Light"/>
                <a:ea typeface="Roboto Light"/>
                <a:cs typeface="Roboto Light"/>
                <a:sym typeface="Roboto Light"/>
              </a:rPr>
              <a:t>CREDITS: This presentation template was created by Slidesgo, including icons by Flaticon, and infographics &amp; images by Freepik and illustrations by Stories</a:t>
            </a:r>
            <a:endParaRPr sz="1000">
              <a:solidFill>
                <a:schemeClr val="accent2"/>
              </a:solidFill>
              <a:latin typeface="Roboto Light"/>
              <a:ea typeface="Roboto Light"/>
              <a:cs typeface="Roboto Light"/>
              <a:sym typeface="Roboto Light"/>
            </a:endParaRPr>
          </a:p>
        </p:txBody>
      </p:sp>
      <p:sp>
        <p:nvSpPr>
          <p:cNvPr id="493" name="Google Shape;493;p23"/>
          <p:cNvSpPr txBox="1">
            <a:spLocks noGrp="1"/>
          </p:cNvSpPr>
          <p:nvPr>
            <p:ph type="title"/>
          </p:nvPr>
        </p:nvSpPr>
        <p:spPr>
          <a:xfrm>
            <a:off x="4441625" y="672246"/>
            <a:ext cx="4099200" cy="560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4200"/>
              <a:buNone/>
              <a:defRPr sz="5000">
                <a:solidFill>
                  <a:srgbClr val="FFFFFF"/>
                </a:solidFill>
              </a:defRPr>
            </a:lvl1pPr>
            <a:lvl2pPr lvl="1" algn="ctr" rtl="0">
              <a:spcBef>
                <a:spcPts val="0"/>
              </a:spcBef>
              <a:spcAft>
                <a:spcPts val="0"/>
              </a:spcAft>
              <a:buClr>
                <a:srgbClr val="FFFFFF"/>
              </a:buClr>
              <a:buSzPts val="4200"/>
              <a:buNone/>
              <a:defRPr sz="4200">
                <a:solidFill>
                  <a:srgbClr val="FFFFFF"/>
                </a:solidFill>
              </a:defRPr>
            </a:lvl2pPr>
            <a:lvl3pPr lvl="2" algn="ctr" rtl="0">
              <a:spcBef>
                <a:spcPts val="0"/>
              </a:spcBef>
              <a:spcAft>
                <a:spcPts val="0"/>
              </a:spcAft>
              <a:buClr>
                <a:srgbClr val="FFFFFF"/>
              </a:buClr>
              <a:buSzPts val="4200"/>
              <a:buNone/>
              <a:defRPr sz="4200">
                <a:solidFill>
                  <a:srgbClr val="FFFFFF"/>
                </a:solidFill>
              </a:defRPr>
            </a:lvl3pPr>
            <a:lvl4pPr lvl="3" algn="ctr" rtl="0">
              <a:spcBef>
                <a:spcPts val="0"/>
              </a:spcBef>
              <a:spcAft>
                <a:spcPts val="0"/>
              </a:spcAft>
              <a:buClr>
                <a:srgbClr val="FFFFFF"/>
              </a:buClr>
              <a:buSzPts val="4200"/>
              <a:buNone/>
              <a:defRPr sz="4200">
                <a:solidFill>
                  <a:srgbClr val="FFFFFF"/>
                </a:solidFill>
              </a:defRPr>
            </a:lvl4pPr>
            <a:lvl5pPr lvl="4" algn="ctr" rtl="0">
              <a:spcBef>
                <a:spcPts val="0"/>
              </a:spcBef>
              <a:spcAft>
                <a:spcPts val="0"/>
              </a:spcAft>
              <a:buClr>
                <a:srgbClr val="FFFFFF"/>
              </a:buClr>
              <a:buSzPts val="4200"/>
              <a:buNone/>
              <a:defRPr sz="4200">
                <a:solidFill>
                  <a:srgbClr val="FFFFFF"/>
                </a:solidFill>
              </a:defRPr>
            </a:lvl5pPr>
            <a:lvl6pPr lvl="5" algn="ctr" rtl="0">
              <a:spcBef>
                <a:spcPts val="0"/>
              </a:spcBef>
              <a:spcAft>
                <a:spcPts val="0"/>
              </a:spcAft>
              <a:buClr>
                <a:srgbClr val="FFFFFF"/>
              </a:buClr>
              <a:buSzPts val="4200"/>
              <a:buNone/>
              <a:defRPr sz="4200">
                <a:solidFill>
                  <a:srgbClr val="FFFFFF"/>
                </a:solidFill>
              </a:defRPr>
            </a:lvl6pPr>
            <a:lvl7pPr lvl="6" algn="ctr" rtl="0">
              <a:spcBef>
                <a:spcPts val="0"/>
              </a:spcBef>
              <a:spcAft>
                <a:spcPts val="0"/>
              </a:spcAft>
              <a:buClr>
                <a:srgbClr val="FFFFFF"/>
              </a:buClr>
              <a:buSzPts val="4200"/>
              <a:buNone/>
              <a:defRPr sz="4200">
                <a:solidFill>
                  <a:srgbClr val="FFFFFF"/>
                </a:solidFill>
              </a:defRPr>
            </a:lvl7pPr>
            <a:lvl8pPr lvl="7" algn="ctr" rtl="0">
              <a:spcBef>
                <a:spcPts val="0"/>
              </a:spcBef>
              <a:spcAft>
                <a:spcPts val="0"/>
              </a:spcAft>
              <a:buClr>
                <a:srgbClr val="FFFFFF"/>
              </a:buClr>
              <a:buSzPts val="4200"/>
              <a:buNone/>
              <a:defRPr sz="4200">
                <a:solidFill>
                  <a:srgbClr val="FFFFFF"/>
                </a:solidFill>
              </a:defRPr>
            </a:lvl8pPr>
            <a:lvl9pPr lvl="8" algn="ctr" rtl="0">
              <a:spcBef>
                <a:spcPts val="0"/>
              </a:spcBef>
              <a:spcAft>
                <a:spcPts val="0"/>
              </a:spcAft>
              <a:buClr>
                <a:srgbClr val="FFFFFF"/>
              </a:buClr>
              <a:buSzPts val="4200"/>
              <a:buNone/>
              <a:defRPr sz="4200">
                <a:solidFill>
                  <a:srgbClr val="FFFFFF"/>
                </a:solidFill>
              </a:defRPr>
            </a:lvl9pPr>
          </a:lstStyle>
          <a:p>
            <a:endParaRPr/>
          </a:p>
        </p:txBody>
      </p:sp>
      <p:sp>
        <p:nvSpPr>
          <p:cNvPr id="494" name="Google Shape;494;p23"/>
          <p:cNvSpPr txBox="1">
            <a:spLocks noGrp="1"/>
          </p:cNvSpPr>
          <p:nvPr>
            <p:ph type="subTitle" idx="1"/>
          </p:nvPr>
        </p:nvSpPr>
        <p:spPr>
          <a:xfrm>
            <a:off x="4475750" y="4173650"/>
            <a:ext cx="4069200" cy="311400"/>
          </a:xfrm>
          <a:prstGeom prst="rect">
            <a:avLst/>
          </a:prstGeom>
        </p:spPr>
        <p:txBody>
          <a:bodyPr spcFirstLastPara="1" wrap="square" lIns="91425" tIns="91425" rIns="91425" bIns="91425" anchor="t" anchorCtr="0">
            <a:noAutofit/>
          </a:bodyPr>
          <a:lstStyle>
            <a:lvl1pPr lvl="0" rtl="0">
              <a:lnSpc>
                <a:spcPct val="100000"/>
              </a:lnSpc>
              <a:spcBef>
                <a:spcPts val="300"/>
              </a:spcBef>
              <a:spcAft>
                <a:spcPts val="0"/>
              </a:spcAft>
              <a:buNone/>
              <a:defRPr sz="1200" b="0">
                <a:solidFill>
                  <a:schemeClr val="lt1"/>
                </a:solidFill>
                <a:latin typeface="Roboto Light"/>
                <a:ea typeface="Roboto Light"/>
                <a:cs typeface="Roboto Light"/>
                <a:sym typeface="Roboto Light"/>
              </a:defRPr>
            </a:lvl1pPr>
            <a:lvl2pPr lvl="1" rtl="0">
              <a:lnSpc>
                <a:spcPct val="100000"/>
              </a:lnSpc>
              <a:spcBef>
                <a:spcPts val="300"/>
              </a:spcBef>
              <a:spcAft>
                <a:spcPts val="0"/>
              </a:spcAft>
              <a:buNone/>
              <a:defRPr sz="1200">
                <a:solidFill>
                  <a:schemeClr val="lt1"/>
                </a:solidFill>
                <a:latin typeface="Roboto Light"/>
                <a:ea typeface="Roboto Light"/>
                <a:cs typeface="Roboto Light"/>
                <a:sym typeface="Roboto Light"/>
              </a:defRPr>
            </a:lvl2pPr>
            <a:lvl3pPr lvl="2" rtl="0">
              <a:lnSpc>
                <a:spcPct val="100000"/>
              </a:lnSpc>
              <a:spcBef>
                <a:spcPts val="300"/>
              </a:spcBef>
              <a:spcAft>
                <a:spcPts val="0"/>
              </a:spcAft>
              <a:buNone/>
              <a:defRPr sz="1200">
                <a:solidFill>
                  <a:schemeClr val="lt1"/>
                </a:solidFill>
                <a:latin typeface="Roboto Light"/>
                <a:ea typeface="Roboto Light"/>
                <a:cs typeface="Roboto Light"/>
                <a:sym typeface="Roboto Light"/>
              </a:defRPr>
            </a:lvl3pPr>
            <a:lvl4pPr lvl="3" rtl="0">
              <a:lnSpc>
                <a:spcPct val="100000"/>
              </a:lnSpc>
              <a:spcBef>
                <a:spcPts val="300"/>
              </a:spcBef>
              <a:spcAft>
                <a:spcPts val="0"/>
              </a:spcAft>
              <a:buNone/>
              <a:defRPr sz="1200">
                <a:solidFill>
                  <a:schemeClr val="lt1"/>
                </a:solidFill>
                <a:latin typeface="Roboto Light"/>
                <a:ea typeface="Roboto Light"/>
                <a:cs typeface="Roboto Light"/>
                <a:sym typeface="Roboto Light"/>
              </a:defRPr>
            </a:lvl4pPr>
            <a:lvl5pPr lvl="4" rtl="0">
              <a:lnSpc>
                <a:spcPct val="100000"/>
              </a:lnSpc>
              <a:spcBef>
                <a:spcPts val="300"/>
              </a:spcBef>
              <a:spcAft>
                <a:spcPts val="0"/>
              </a:spcAft>
              <a:buNone/>
              <a:defRPr sz="1200">
                <a:solidFill>
                  <a:schemeClr val="lt1"/>
                </a:solidFill>
                <a:latin typeface="Roboto Light"/>
                <a:ea typeface="Roboto Light"/>
                <a:cs typeface="Roboto Light"/>
                <a:sym typeface="Roboto Light"/>
              </a:defRPr>
            </a:lvl5pPr>
            <a:lvl6pPr lvl="5" rtl="0">
              <a:lnSpc>
                <a:spcPct val="100000"/>
              </a:lnSpc>
              <a:spcBef>
                <a:spcPts val="300"/>
              </a:spcBef>
              <a:spcAft>
                <a:spcPts val="0"/>
              </a:spcAft>
              <a:buNone/>
              <a:defRPr sz="1200">
                <a:solidFill>
                  <a:schemeClr val="lt1"/>
                </a:solidFill>
                <a:latin typeface="Roboto Light"/>
                <a:ea typeface="Roboto Light"/>
                <a:cs typeface="Roboto Light"/>
                <a:sym typeface="Roboto Light"/>
              </a:defRPr>
            </a:lvl6pPr>
            <a:lvl7pPr lvl="6" rtl="0">
              <a:lnSpc>
                <a:spcPct val="100000"/>
              </a:lnSpc>
              <a:spcBef>
                <a:spcPts val="300"/>
              </a:spcBef>
              <a:spcAft>
                <a:spcPts val="0"/>
              </a:spcAft>
              <a:buNone/>
              <a:defRPr sz="1200">
                <a:solidFill>
                  <a:schemeClr val="lt1"/>
                </a:solidFill>
                <a:latin typeface="Roboto Light"/>
                <a:ea typeface="Roboto Light"/>
                <a:cs typeface="Roboto Light"/>
                <a:sym typeface="Roboto Light"/>
              </a:defRPr>
            </a:lvl7pPr>
            <a:lvl8pPr lvl="7" rtl="0">
              <a:lnSpc>
                <a:spcPct val="100000"/>
              </a:lnSpc>
              <a:spcBef>
                <a:spcPts val="300"/>
              </a:spcBef>
              <a:spcAft>
                <a:spcPts val="0"/>
              </a:spcAft>
              <a:buNone/>
              <a:defRPr sz="1200">
                <a:solidFill>
                  <a:schemeClr val="lt1"/>
                </a:solidFill>
                <a:latin typeface="Roboto Light"/>
                <a:ea typeface="Roboto Light"/>
                <a:cs typeface="Roboto Light"/>
                <a:sym typeface="Roboto Light"/>
              </a:defRPr>
            </a:lvl8pPr>
            <a:lvl9pPr lvl="8" rtl="0">
              <a:lnSpc>
                <a:spcPct val="100000"/>
              </a:lnSpc>
              <a:spcBef>
                <a:spcPts val="300"/>
              </a:spcBef>
              <a:spcAft>
                <a:spcPts val="0"/>
              </a:spcAft>
              <a:buNone/>
              <a:defRPr sz="1200">
                <a:solidFill>
                  <a:schemeClr val="lt1"/>
                </a:solidFill>
                <a:latin typeface="Roboto Light"/>
                <a:ea typeface="Roboto Light"/>
                <a:cs typeface="Roboto Light"/>
                <a:sym typeface="Roboto Light"/>
              </a:defRPr>
            </a:lvl9pPr>
          </a:lstStyle>
          <a:p>
            <a:endParaRPr/>
          </a:p>
        </p:txBody>
      </p:sp>
      <p:sp>
        <p:nvSpPr>
          <p:cNvPr id="495" name="Google Shape;495;p23"/>
          <p:cNvSpPr txBox="1">
            <a:spLocks noGrp="1"/>
          </p:cNvSpPr>
          <p:nvPr>
            <p:ph type="subTitle" idx="2"/>
          </p:nvPr>
        </p:nvSpPr>
        <p:spPr>
          <a:xfrm>
            <a:off x="4470875" y="1456150"/>
            <a:ext cx="4069200" cy="119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b="0">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a:endParaRPr/>
          </a:p>
        </p:txBody>
      </p:sp>
      <p:grpSp>
        <p:nvGrpSpPr>
          <p:cNvPr id="496" name="Google Shape;496;p23"/>
          <p:cNvGrpSpPr/>
          <p:nvPr/>
        </p:nvGrpSpPr>
        <p:grpSpPr>
          <a:xfrm>
            <a:off x="-1575469" y="-1479303"/>
            <a:ext cx="3981935" cy="2815716"/>
            <a:chOff x="-1627857" y="-1522928"/>
            <a:chExt cx="3981935" cy="2815716"/>
          </a:xfrm>
        </p:grpSpPr>
        <p:sp>
          <p:nvSpPr>
            <p:cNvPr id="497" name="Google Shape;497;p23"/>
            <p:cNvSpPr/>
            <p:nvPr/>
          </p:nvSpPr>
          <p:spPr>
            <a:xfrm rot="5400000">
              <a:off x="-1273114" y="-14724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3"/>
            <p:cNvSpPr/>
            <p:nvPr/>
          </p:nvSpPr>
          <p:spPr>
            <a:xfrm rot="5400000">
              <a:off x="-1628026" y="-138463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3"/>
            <p:cNvSpPr/>
            <p:nvPr/>
          </p:nvSpPr>
          <p:spPr>
            <a:xfrm rot="5400000">
              <a:off x="1520011" y="5835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3"/>
            <p:cNvSpPr/>
            <p:nvPr/>
          </p:nvSpPr>
          <p:spPr>
            <a:xfrm rot="5400000">
              <a:off x="2195678" y="26560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3"/>
            <p:cNvSpPr/>
            <p:nvPr/>
          </p:nvSpPr>
          <p:spPr>
            <a:xfrm rot="5400000">
              <a:off x="331127" y="11343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3"/>
            <p:cNvSpPr/>
            <p:nvPr/>
          </p:nvSpPr>
          <p:spPr>
            <a:xfrm rot="5400000">
              <a:off x="772560" y="57327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3"/>
            <p:cNvSpPr/>
            <p:nvPr/>
          </p:nvSpPr>
          <p:spPr>
            <a:xfrm rot="5400000">
              <a:off x="-594551" y="-15227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23"/>
          <p:cNvGrpSpPr/>
          <p:nvPr/>
        </p:nvGrpSpPr>
        <p:grpSpPr>
          <a:xfrm rot="10800000" flipH="1">
            <a:off x="-1575469" y="3807072"/>
            <a:ext cx="3981935" cy="2815716"/>
            <a:chOff x="-1627857" y="-1522928"/>
            <a:chExt cx="3981935" cy="2815716"/>
          </a:xfrm>
        </p:grpSpPr>
        <p:sp>
          <p:nvSpPr>
            <p:cNvPr id="505" name="Google Shape;505;p23"/>
            <p:cNvSpPr/>
            <p:nvPr/>
          </p:nvSpPr>
          <p:spPr>
            <a:xfrm rot="5400000">
              <a:off x="-1273114" y="-1472425"/>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3"/>
            <p:cNvSpPr/>
            <p:nvPr/>
          </p:nvSpPr>
          <p:spPr>
            <a:xfrm rot="5400000">
              <a:off x="-1628026" y="-138463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3"/>
            <p:cNvSpPr/>
            <p:nvPr/>
          </p:nvSpPr>
          <p:spPr>
            <a:xfrm rot="5400000">
              <a:off x="1520011" y="58357"/>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3"/>
            <p:cNvSpPr/>
            <p:nvPr/>
          </p:nvSpPr>
          <p:spPr>
            <a:xfrm rot="5400000">
              <a:off x="2195678" y="26560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3"/>
            <p:cNvSpPr/>
            <p:nvPr/>
          </p:nvSpPr>
          <p:spPr>
            <a:xfrm rot="5400000">
              <a:off x="331127" y="1134389"/>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3"/>
            <p:cNvSpPr/>
            <p:nvPr/>
          </p:nvSpPr>
          <p:spPr>
            <a:xfrm rot="5400000">
              <a:off x="772560" y="57327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3"/>
            <p:cNvSpPr/>
            <p:nvPr/>
          </p:nvSpPr>
          <p:spPr>
            <a:xfrm rot="5400000">
              <a:off x="-594551" y="-15227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TITLE_AND_TWO_COLUMNS_1_1">
    <p:spTree>
      <p:nvGrpSpPr>
        <p:cNvPr id="1" name="Shape 512"/>
        <p:cNvGrpSpPr/>
        <p:nvPr/>
      </p:nvGrpSpPr>
      <p:grpSpPr>
        <a:xfrm>
          <a:off x="0" y="0"/>
          <a:ext cx="0" cy="0"/>
          <a:chOff x="0" y="0"/>
          <a:chExt cx="0" cy="0"/>
        </a:xfrm>
      </p:grpSpPr>
      <p:sp>
        <p:nvSpPr>
          <p:cNvPr id="513" name="Google Shape;513;p24"/>
          <p:cNvSpPr txBox="1">
            <a:spLocks noGrp="1"/>
          </p:cNvSpPr>
          <p:nvPr>
            <p:ph type="subTitle" idx="1"/>
          </p:nvPr>
        </p:nvSpPr>
        <p:spPr>
          <a:xfrm>
            <a:off x="2198238" y="3971898"/>
            <a:ext cx="3075000" cy="3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4" name="Google Shape;514;p24"/>
          <p:cNvSpPr txBox="1">
            <a:spLocks noGrp="1"/>
          </p:cNvSpPr>
          <p:nvPr>
            <p:ph type="subTitle" idx="2"/>
          </p:nvPr>
        </p:nvSpPr>
        <p:spPr>
          <a:xfrm>
            <a:off x="5306488" y="3971898"/>
            <a:ext cx="3075000" cy="3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5" name="Google Shape;515;p24"/>
          <p:cNvSpPr txBox="1">
            <a:spLocks noGrp="1"/>
          </p:cNvSpPr>
          <p:nvPr>
            <p:ph type="title" hasCustomPrompt="1"/>
          </p:nvPr>
        </p:nvSpPr>
        <p:spPr>
          <a:xfrm>
            <a:off x="817411" y="1500721"/>
            <a:ext cx="29652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400"/>
              <a:buNone/>
              <a:defRPr sz="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6" name="Google Shape;516;p24"/>
          <p:cNvSpPr txBox="1">
            <a:spLocks noGrp="1"/>
          </p:cNvSpPr>
          <p:nvPr>
            <p:ph type="title" idx="3" hasCustomPrompt="1"/>
          </p:nvPr>
        </p:nvSpPr>
        <p:spPr>
          <a:xfrm>
            <a:off x="3922363" y="1498221"/>
            <a:ext cx="29652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400"/>
              <a:buNone/>
              <a:defRPr sz="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7" name="Google Shape;517;p24"/>
          <p:cNvSpPr txBox="1">
            <a:spLocks noGrp="1"/>
          </p:cNvSpPr>
          <p:nvPr>
            <p:ph type="title" idx="4" hasCustomPrompt="1"/>
          </p:nvPr>
        </p:nvSpPr>
        <p:spPr>
          <a:xfrm>
            <a:off x="2253112" y="3027846"/>
            <a:ext cx="2965200" cy="64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400"/>
              <a:buNone/>
              <a:defRPr sz="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8" name="Google Shape;518;p24"/>
          <p:cNvSpPr txBox="1">
            <a:spLocks noGrp="1"/>
          </p:cNvSpPr>
          <p:nvPr>
            <p:ph type="title" idx="5" hasCustomPrompt="1"/>
          </p:nvPr>
        </p:nvSpPr>
        <p:spPr>
          <a:xfrm>
            <a:off x="5361386" y="3027846"/>
            <a:ext cx="2965200" cy="64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400"/>
              <a:buNone/>
              <a:defRPr sz="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9" name="Google Shape;519;p24"/>
          <p:cNvSpPr txBox="1">
            <a:spLocks noGrp="1"/>
          </p:cNvSpPr>
          <p:nvPr>
            <p:ph type="subTitle" idx="6"/>
          </p:nvPr>
        </p:nvSpPr>
        <p:spPr>
          <a:xfrm>
            <a:off x="762513" y="2185089"/>
            <a:ext cx="3075000" cy="360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algn="ctr">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algn="ctr">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algn="ctr">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algn="ctr">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algn="ctr">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algn="ctr">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algn="ctr">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algn="ctr">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a:endParaRPr/>
          </a:p>
        </p:txBody>
      </p:sp>
      <p:sp>
        <p:nvSpPr>
          <p:cNvPr id="520" name="Google Shape;520;p24"/>
          <p:cNvSpPr txBox="1">
            <a:spLocks noGrp="1"/>
          </p:cNvSpPr>
          <p:nvPr>
            <p:ph type="subTitle" idx="7"/>
          </p:nvPr>
        </p:nvSpPr>
        <p:spPr>
          <a:xfrm>
            <a:off x="3881554" y="2185089"/>
            <a:ext cx="30609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algn="ctr" rtl="0">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algn="ctr" rtl="0">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algn="ctr" rtl="0">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algn="ctr" rtl="0">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algn="ctr" rtl="0">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algn="ctr" rtl="0">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algn="ctr" rtl="0">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algn="ctr" rtl="0">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a:endParaRPr/>
          </a:p>
        </p:txBody>
      </p:sp>
      <p:sp>
        <p:nvSpPr>
          <p:cNvPr id="521" name="Google Shape;521;p24"/>
          <p:cNvSpPr txBox="1">
            <a:spLocks noGrp="1"/>
          </p:cNvSpPr>
          <p:nvPr>
            <p:ph type="subTitle" idx="8"/>
          </p:nvPr>
        </p:nvSpPr>
        <p:spPr>
          <a:xfrm>
            <a:off x="5306488" y="3710501"/>
            <a:ext cx="30750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algn="ctr" rtl="0">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algn="ctr" rtl="0">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algn="ctr" rtl="0">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algn="ctr" rtl="0">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algn="ctr" rtl="0">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algn="ctr" rtl="0">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algn="ctr" rtl="0">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algn="ctr" rtl="0">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a:endParaRPr/>
          </a:p>
        </p:txBody>
      </p:sp>
      <p:sp>
        <p:nvSpPr>
          <p:cNvPr id="522" name="Google Shape;522;p24"/>
          <p:cNvSpPr txBox="1">
            <a:spLocks noGrp="1"/>
          </p:cNvSpPr>
          <p:nvPr>
            <p:ph type="title" idx="9"/>
          </p:nvPr>
        </p:nvSpPr>
        <p:spPr>
          <a:xfrm>
            <a:off x="599100" y="538673"/>
            <a:ext cx="7945800" cy="676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3" name="Google Shape;523;p24"/>
          <p:cNvSpPr txBox="1">
            <a:spLocks noGrp="1"/>
          </p:cNvSpPr>
          <p:nvPr>
            <p:ph type="subTitle" idx="13"/>
          </p:nvPr>
        </p:nvSpPr>
        <p:spPr>
          <a:xfrm>
            <a:off x="762513" y="2444238"/>
            <a:ext cx="3075000" cy="3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24" name="Google Shape;524;p24"/>
          <p:cNvSpPr txBox="1">
            <a:spLocks noGrp="1"/>
          </p:cNvSpPr>
          <p:nvPr>
            <p:ph type="subTitle" idx="14"/>
          </p:nvPr>
        </p:nvSpPr>
        <p:spPr>
          <a:xfrm>
            <a:off x="3874513" y="2442361"/>
            <a:ext cx="3060900" cy="3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25" name="Google Shape;525;p24"/>
          <p:cNvSpPr txBox="1">
            <a:spLocks noGrp="1"/>
          </p:cNvSpPr>
          <p:nvPr>
            <p:ph type="subTitle" idx="15"/>
          </p:nvPr>
        </p:nvSpPr>
        <p:spPr>
          <a:xfrm>
            <a:off x="2198238" y="3710501"/>
            <a:ext cx="30750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algn="ctr" rtl="0">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algn="ctr" rtl="0">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algn="ctr" rtl="0">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algn="ctr" rtl="0">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algn="ctr" rtl="0">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algn="ctr" rtl="0">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algn="ctr" rtl="0">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algn="ctr" rtl="0">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a:endParaRPr/>
          </a:p>
        </p:txBody>
      </p:sp>
      <p:grpSp>
        <p:nvGrpSpPr>
          <p:cNvPr id="526" name="Google Shape;526;p24"/>
          <p:cNvGrpSpPr/>
          <p:nvPr/>
        </p:nvGrpSpPr>
        <p:grpSpPr>
          <a:xfrm>
            <a:off x="7253877" y="869417"/>
            <a:ext cx="3651827" cy="3549464"/>
            <a:chOff x="7253877" y="1275092"/>
            <a:chExt cx="3651827" cy="3549464"/>
          </a:xfrm>
        </p:grpSpPr>
        <p:sp>
          <p:nvSpPr>
            <p:cNvPr id="527" name="Google Shape;527;p24"/>
            <p:cNvSpPr/>
            <p:nvPr/>
          </p:nvSpPr>
          <p:spPr>
            <a:xfrm>
              <a:off x="7758579" y="1886464"/>
              <a:ext cx="2742439" cy="2742439"/>
            </a:xfrm>
            <a:custGeom>
              <a:avLst/>
              <a:gdLst/>
              <a:ahLst/>
              <a:cxnLst/>
              <a:rect l="l" t="t" r="r" b="b"/>
              <a:pathLst>
                <a:path w="97310" h="97310" extrusionOk="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4"/>
            <p:cNvSpPr/>
            <p:nvPr/>
          </p:nvSpPr>
          <p:spPr>
            <a:xfrm>
              <a:off x="8774291" y="2251545"/>
              <a:ext cx="1974381" cy="1974720"/>
            </a:xfrm>
            <a:custGeom>
              <a:avLst/>
              <a:gdLst/>
              <a:ahLst/>
              <a:cxnLst/>
              <a:rect l="l" t="t" r="r" b="b"/>
              <a:pathLst>
                <a:path w="70057" h="70069" extrusionOk="0">
                  <a:moveTo>
                    <a:pt x="7716" y="1"/>
                  </a:moveTo>
                  <a:lnTo>
                    <a:pt x="0" y="7728"/>
                  </a:lnTo>
                  <a:lnTo>
                    <a:pt x="62342" y="70069"/>
                  </a:lnTo>
                  <a:lnTo>
                    <a:pt x="70057" y="62341"/>
                  </a:lnTo>
                  <a:lnTo>
                    <a:pt x="7716"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4"/>
            <p:cNvSpPr/>
            <p:nvPr/>
          </p:nvSpPr>
          <p:spPr>
            <a:xfrm>
              <a:off x="8656176" y="1728414"/>
              <a:ext cx="2249527" cy="2249865"/>
            </a:xfrm>
            <a:custGeom>
              <a:avLst/>
              <a:gdLst/>
              <a:ahLst/>
              <a:cxnLst/>
              <a:rect l="l" t="t" r="r" b="b"/>
              <a:pathLst>
                <a:path w="79820" h="79832" extrusionOk="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4"/>
            <p:cNvSpPr/>
            <p:nvPr/>
          </p:nvSpPr>
          <p:spPr>
            <a:xfrm>
              <a:off x="7928014" y="2654532"/>
              <a:ext cx="2170024" cy="2170024"/>
            </a:xfrm>
            <a:custGeom>
              <a:avLst/>
              <a:gdLst/>
              <a:ahLst/>
              <a:cxnLst/>
              <a:rect l="l" t="t" r="r" b="b"/>
              <a:pathLst>
                <a:path w="76999" h="76999" extrusionOk="0">
                  <a:moveTo>
                    <a:pt x="5871" y="1"/>
                  </a:moveTo>
                  <a:lnTo>
                    <a:pt x="1" y="5871"/>
                  </a:lnTo>
                  <a:lnTo>
                    <a:pt x="71129" y="76998"/>
                  </a:lnTo>
                  <a:lnTo>
                    <a:pt x="76999" y="71128"/>
                  </a:lnTo>
                  <a:lnTo>
                    <a:pt x="5871"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4"/>
            <p:cNvSpPr/>
            <p:nvPr/>
          </p:nvSpPr>
          <p:spPr>
            <a:xfrm>
              <a:off x="7788425" y="2514971"/>
              <a:ext cx="205394" cy="205704"/>
            </a:xfrm>
            <a:custGeom>
              <a:avLst/>
              <a:gdLst/>
              <a:ahLst/>
              <a:cxnLst/>
              <a:rect l="l" t="t" r="r" b="b"/>
              <a:pathLst>
                <a:path w="7288" h="7299" extrusionOk="0">
                  <a:moveTo>
                    <a:pt x="3644" y="0"/>
                  </a:moveTo>
                  <a:lnTo>
                    <a:pt x="1" y="3643"/>
                  </a:lnTo>
                  <a:lnTo>
                    <a:pt x="3644" y="7298"/>
                  </a:lnTo>
                  <a:lnTo>
                    <a:pt x="7287" y="3643"/>
                  </a:lnTo>
                  <a:lnTo>
                    <a:pt x="3644" y="0"/>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4"/>
            <p:cNvSpPr/>
            <p:nvPr/>
          </p:nvSpPr>
          <p:spPr>
            <a:xfrm>
              <a:off x="7253877" y="2102232"/>
              <a:ext cx="139278" cy="139278"/>
            </a:xfrm>
            <a:custGeom>
              <a:avLst/>
              <a:gdLst/>
              <a:ahLst/>
              <a:cxnLst/>
              <a:rect l="l" t="t" r="r" b="b"/>
              <a:pathLst>
                <a:path w="4942" h="4942" extrusionOk="0">
                  <a:moveTo>
                    <a:pt x="2465" y="0"/>
                  </a:moveTo>
                  <a:lnTo>
                    <a:pt x="0" y="2465"/>
                  </a:lnTo>
                  <a:lnTo>
                    <a:pt x="2465" y="4941"/>
                  </a:lnTo>
                  <a:lnTo>
                    <a:pt x="4941" y="2465"/>
                  </a:lnTo>
                  <a:lnTo>
                    <a:pt x="2465" y="0"/>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4"/>
            <p:cNvSpPr/>
            <p:nvPr/>
          </p:nvSpPr>
          <p:spPr>
            <a:xfrm>
              <a:off x="8202516" y="1275092"/>
              <a:ext cx="139278" cy="139278"/>
            </a:xfrm>
            <a:custGeom>
              <a:avLst/>
              <a:gdLst/>
              <a:ahLst/>
              <a:cxnLst/>
              <a:rect l="l" t="t" r="r" b="b"/>
              <a:pathLst>
                <a:path w="4942" h="4942" extrusionOk="0">
                  <a:moveTo>
                    <a:pt x="2477" y="1"/>
                  </a:moveTo>
                  <a:lnTo>
                    <a:pt x="0" y="2477"/>
                  </a:lnTo>
                  <a:lnTo>
                    <a:pt x="2477" y="4942"/>
                  </a:lnTo>
                  <a:lnTo>
                    <a:pt x="4941" y="2477"/>
                  </a:lnTo>
                  <a:lnTo>
                    <a:pt x="2477"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4"/>
            <p:cNvSpPr/>
            <p:nvPr/>
          </p:nvSpPr>
          <p:spPr>
            <a:xfrm>
              <a:off x="7396513" y="1524398"/>
              <a:ext cx="530536" cy="530874"/>
            </a:xfrm>
            <a:custGeom>
              <a:avLst/>
              <a:gdLst/>
              <a:ahLst/>
              <a:cxnLst/>
              <a:rect l="l" t="t" r="r" b="b"/>
              <a:pathLst>
                <a:path w="18825" h="18837" extrusionOk="0">
                  <a:moveTo>
                    <a:pt x="9418" y="1"/>
                  </a:moveTo>
                  <a:lnTo>
                    <a:pt x="0" y="9419"/>
                  </a:lnTo>
                  <a:lnTo>
                    <a:pt x="9418" y="18837"/>
                  </a:lnTo>
                  <a:lnTo>
                    <a:pt x="18824" y="9419"/>
                  </a:lnTo>
                  <a:lnTo>
                    <a:pt x="9418" y="1"/>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4"/>
            <p:cNvSpPr/>
            <p:nvPr/>
          </p:nvSpPr>
          <p:spPr>
            <a:xfrm>
              <a:off x="8400473" y="1878094"/>
              <a:ext cx="333230" cy="333202"/>
            </a:xfrm>
            <a:custGeom>
              <a:avLst/>
              <a:gdLst/>
              <a:ahLst/>
              <a:cxnLst/>
              <a:rect l="l" t="t" r="r" b="b"/>
              <a:pathLst>
                <a:path w="11824" h="11823" extrusionOk="0">
                  <a:moveTo>
                    <a:pt x="5918" y="0"/>
                  </a:moveTo>
                  <a:lnTo>
                    <a:pt x="1" y="5906"/>
                  </a:lnTo>
                  <a:lnTo>
                    <a:pt x="5918" y="11823"/>
                  </a:lnTo>
                  <a:lnTo>
                    <a:pt x="11824" y="5906"/>
                  </a:lnTo>
                  <a:lnTo>
                    <a:pt x="5918" y="0"/>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4"/>
            <p:cNvSpPr/>
            <p:nvPr/>
          </p:nvSpPr>
          <p:spPr>
            <a:xfrm>
              <a:off x="8057543" y="1534826"/>
              <a:ext cx="221148" cy="221148"/>
            </a:xfrm>
            <a:custGeom>
              <a:avLst/>
              <a:gdLst/>
              <a:ahLst/>
              <a:cxnLst/>
              <a:rect l="l" t="t" r="r" b="b"/>
              <a:pathLst>
                <a:path w="7847" h="7847" extrusionOk="0">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 name="Google Shape;537;p24"/>
          <p:cNvSpPr/>
          <p:nvPr/>
        </p:nvSpPr>
        <p:spPr>
          <a:xfrm>
            <a:off x="520003" y="4448703"/>
            <a:ext cx="349586" cy="350179"/>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_1_2_1">
    <p:spTree>
      <p:nvGrpSpPr>
        <p:cNvPr id="1" name="Shape 538"/>
        <p:cNvGrpSpPr/>
        <p:nvPr/>
      </p:nvGrpSpPr>
      <p:grpSpPr>
        <a:xfrm>
          <a:off x="0" y="0"/>
          <a:ext cx="0" cy="0"/>
          <a:chOff x="0" y="0"/>
          <a:chExt cx="0" cy="0"/>
        </a:xfrm>
      </p:grpSpPr>
      <p:sp>
        <p:nvSpPr>
          <p:cNvPr id="539" name="Google Shape;539;p25"/>
          <p:cNvSpPr txBox="1">
            <a:spLocks noGrp="1"/>
          </p:cNvSpPr>
          <p:nvPr>
            <p:ph type="subTitle" idx="1"/>
          </p:nvPr>
        </p:nvSpPr>
        <p:spPr>
          <a:xfrm>
            <a:off x="694800" y="3020204"/>
            <a:ext cx="20112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accent2"/>
                </a:solidFill>
                <a:latin typeface="Krona One"/>
                <a:ea typeface="Krona One"/>
                <a:cs typeface="Krona One"/>
                <a:sym typeface="Krona One"/>
              </a:defRPr>
            </a:lvl9pPr>
          </a:lstStyle>
          <a:p>
            <a:endParaRPr/>
          </a:p>
        </p:txBody>
      </p:sp>
      <p:sp>
        <p:nvSpPr>
          <p:cNvPr id="540" name="Google Shape;540;p25"/>
          <p:cNvSpPr txBox="1">
            <a:spLocks noGrp="1"/>
          </p:cNvSpPr>
          <p:nvPr>
            <p:ph type="subTitle" idx="2"/>
          </p:nvPr>
        </p:nvSpPr>
        <p:spPr>
          <a:xfrm>
            <a:off x="3551800" y="3020204"/>
            <a:ext cx="20112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accent2"/>
                </a:solidFill>
                <a:latin typeface="Krona One"/>
                <a:ea typeface="Krona One"/>
                <a:cs typeface="Krona One"/>
                <a:sym typeface="Krona One"/>
              </a:defRPr>
            </a:lvl9pPr>
          </a:lstStyle>
          <a:p>
            <a:endParaRPr/>
          </a:p>
        </p:txBody>
      </p:sp>
      <p:sp>
        <p:nvSpPr>
          <p:cNvPr id="541" name="Google Shape;541;p25"/>
          <p:cNvSpPr txBox="1">
            <a:spLocks noGrp="1"/>
          </p:cNvSpPr>
          <p:nvPr>
            <p:ph type="subTitle" idx="3"/>
          </p:nvPr>
        </p:nvSpPr>
        <p:spPr>
          <a:xfrm>
            <a:off x="6448400" y="3020204"/>
            <a:ext cx="2011200" cy="47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sz="1800">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sz="1800">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sz="1800">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sz="1800">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sz="1800">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sz="1800">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sz="1800">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sz="1800">
                <a:solidFill>
                  <a:schemeClr val="accent2"/>
                </a:solidFill>
                <a:latin typeface="Krona One"/>
                <a:ea typeface="Krona One"/>
                <a:cs typeface="Krona One"/>
                <a:sym typeface="Krona One"/>
              </a:defRPr>
            </a:lvl9pPr>
          </a:lstStyle>
          <a:p>
            <a:endParaRPr/>
          </a:p>
        </p:txBody>
      </p:sp>
      <p:sp>
        <p:nvSpPr>
          <p:cNvPr id="542" name="Google Shape;542;p25"/>
          <p:cNvSpPr txBox="1">
            <a:spLocks noGrp="1"/>
          </p:cNvSpPr>
          <p:nvPr>
            <p:ph type="title"/>
          </p:nvPr>
        </p:nvSpPr>
        <p:spPr>
          <a:xfrm>
            <a:off x="2465450" y="545026"/>
            <a:ext cx="4213200" cy="75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3" name="Google Shape;543;p25"/>
          <p:cNvSpPr txBox="1">
            <a:spLocks noGrp="1"/>
          </p:cNvSpPr>
          <p:nvPr>
            <p:ph type="subTitle" idx="4"/>
          </p:nvPr>
        </p:nvSpPr>
        <p:spPr>
          <a:xfrm>
            <a:off x="737700" y="3404975"/>
            <a:ext cx="1968300" cy="9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44" name="Google Shape;544;p25"/>
          <p:cNvSpPr txBox="1">
            <a:spLocks noGrp="1"/>
          </p:cNvSpPr>
          <p:nvPr>
            <p:ph type="subTitle" idx="5"/>
          </p:nvPr>
        </p:nvSpPr>
        <p:spPr>
          <a:xfrm>
            <a:off x="3551800" y="3404975"/>
            <a:ext cx="2011200" cy="9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160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45" name="Google Shape;545;p25"/>
          <p:cNvSpPr txBox="1">
            <a:spLocks noGrp="1"/>
          </p:cNvSpPr>
          <p:nvPr>
            <p:ph type="subTitle" idx="6"/>
          </p:nvPr>
        </p:nvSpPr>
        <p:spPr>
          <a:xfrm>
            <a:off x="6448400" y="3404975"/>
            <a:ext cx="1978800" cy="94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grpSp>
        <p:nvGrpSpPr>
          <p:cNvPr id="546" name="Google Shape;546;p25"/>
          <p:cNvGrpSpPr/>
          <p:nvPr/>
        </p:nvGrpSpPr>
        <p:grpSpPr>
          <a:xfrm rot="10800000">
            <a:off x="7618911" y="342622"/>
            <a:ext cx="3159610" cy="2987129"/>
            <a:chOff x="-994654" y="-2135427"/>
            <a:chExt cx="3159610" cy="2987129"/>
          </a:xfrm>
        </p:grpSpPr>
        <p:sp>
          <p:nvSpPr>
            <p:cNvPr id="547" name="Google Shape;547;p25"/>
            <p:cNvSpPr/>
            <p:nvPr/>
          </p:nvSpPr>
          <p:spPr>
            <a:xfrm rot="5400000">
              <a:off x="-994837" y="-15379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5"/>
            <p:cNvSpPr/>
            <p:nvPr/>
          </p:nvSpPr>
          <p:spPr>
            <a:xfrm rot="5400000">
              <a:off x="-540799" y="-153058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5"/>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5"/>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5"/>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5"/>
            <p:cNvSpPr/>
            <p:nvPr/>
          </p:nvSpPr>
          <p:spPr>
            <a:xfrm rot="5400000">
              <a:off x="759637" y="5151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5"/>
            <p:cNvSpPr/>
            <p:nvPr/>
          </p:nvSpPr>
          <p:spPr>
            <a:xfrm rot="5400000">
              <a:off x="1959083" y="-230735"/>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25"/>
          <p:cNvGrpSpPr/>
          <p:nvPr/>
        </p:nvGrpSpPr>
        <p:grpSpPr>
          <a:xfrm rot="10800000" flipH="1">
            <a:off x="-1927207" y="169294"/>
            <a:ext cx="3002431" cy="3253194"/>
            <a:chOff x="-1287455" y="-2135427"/>
            <a:chExt cx="3002431" cy="3253194"/>
          </a:xfrm>
        </p:grpSpPr>
        <p:sp>
          <p:nvSpPr>
            <p:cNvPr id="555" name="Google Shape;555;p25"/>
            <p:cNvSpPr/>
            <p:nvPr/>
          </p:nvSpPr>
          <p:spPr>
            <a:xfrm rot="5400000">
              <a:off x="-560731" y="-1608782"/>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5"/>
            <p:cNvSpPr/>
            <p:nvPr/>
          </p:nvSpPr>
          <p:spPr>
            <a:xfrm rot="5400000">
              <a:off x="-1287624" y="-113798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5"/>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5"/>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5"/>
            <p:cNvSpPr/>
            <p:nvPr/>
          </p:nvSpPr>
          <p:spPr>
            <a:xfrm rot="5400000">
              <a:off x="1507255" y="58925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5"/>
            <p:cNvSpPr/>
            <p:nvPr/>
          </p:nvSpPr>
          <p:spPr>
            <a:xfrm rot="5400000">
              <a:off x="1228570" y="839240"/>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5"/>
            <p:cNvSpPr/>
            <p:nvPr/>
          </p:nvSpPr>
          <p:spPr>
            <a:xfrm rot="5400000">
              <a:off x="-1133637" y="-13924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 name="Google Shape;562;p25"/>
          <p:cNvSpPr/>
          <p:nvPr/>
        </p:nvSpPr>
        <p:spPr>
          <a:xfrm rot="5400000" flipH="1">
            <a:off x="198003" y="76269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_2_1_2">
    <p:spTree>
      <p:nvGrpSpPr>
        <p:cNvPr id="1" name="Shape 563"/>
        <p:cNvGrpSpPr/>
        <p:nvPr/>
      </p:nvGrpSpPr>
      <p:grpSpPr>
        <a:xfrm>
          <a:off x="0" y="0"/>
          <a:ext cx="0" cy="0"/>
          <a:chOff x="0" y="0"/>
          <a:chExt cx="0" cy="0"/>
        </a:xfrm>
      </p:grpSpPr>
      <p:sp>
        <p:nvSpPr>
          <p:cNvPr id="564" name="Google Shape;564;p26"/>
          <p:cNvSpPr txBox="1">
            <a:spLocks noGrp="1"/>
          </p:cNvSpPr>
          <p:nvPr>
            <p:ph type="body" idx="1"/>
          </p:nvPr>
        </p:nvSpPr>
        <p:spPr>
          <a:xfrm>
            <a:off x="599100" y="2257913"/>
            <a:ext cx="3972900" cy="2336400"/>
          </a:xfrm>
          <a:prstGeom prst="rect">
            <a:avLst/>
          </a:prstGeom>
        </p:spPr>
        <p:txBody>
          <a:bodyPr spcFirstLastPara="1" wrap="square" lIns="91425" tIns="91425" rIns="91425" bIns="91425" anchor="t" anchorCtr="0">
            <a:noAutofit/>
          </a:bodyPr>
          <a:lstStyle>
            <a:lvl1pPr marL="457200" marR="50800" lvl="0" indent="-317500" rtl="0">
              <a:spcBef>
                <a:spcPts val="0"/>
              </a:spcBef>
              <a:spcAft>
                <a:spcPts val="0"/>
              </a:spcAft>
              <a:buSzPts val="1400"/>
              <a:buChar char="◆"/>
              <a:defRPr sz="1200" b="0">
                <a:solidFill>
                  <a:schemeClr val="dk1"/>
                </a:solidFill>
              </a:defRPr>
            </a:lvl1pPr>
            <a:lvl2pPr marL="914400" lvl="1" indent="-304800" rtl="0">
              <a:spcBef>
                <a:spcPts val="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565" name="Google Shape;565;p26"/>
          <p:cNvSpPr txBox="1">
            <a:spLocks noGrp="1"/>
          </p:cNvSpPr>
          <p:nvPr>
            <p:ph type="subTitle" idx="2"/>
          </p:nvPr>
        </p:nvSpPr>
        <p:spPr>
          <a:xfrm>
            <a:off x="4572000" y="2358738"/>
            <a:ext cx="23274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0"/>
              </a:spcBef>
              <a:spcAft>
                <a:spcPts val="0"/>
              </a:spcAft>
              <a:buNone/>
              <a:defRPr>
                <a:solidFill>
                  <a:schemeClr val="dk1"/>
                </a:solidFill>
              </a:defRPr>
            </a:lvl2pPr>
            <a:lvl3pPr lvl="2" rtl="0">
              <a:lnSpc>
                <a:spcPct val="100000"/>
              </a:lnSpc>
              <a:spcBef>
                <a:spcPts val="0"/>
              </a:spcBef>
              <a:spcAft>
                <a:spcPts val="0"/>
              </a:spcAft>
              <a:buNone/>
              <a:defRPr>
                <a:solidFill>
                  <a:schemeClr val="dk1"/>
                </a:solidFill>
              </a:defRPr>
            </a:lvl3pPr>
            <a:lvl4pPr lvl="3" rtl="0">
              <a:lnSpc>
                <a:spcPct val="100000"/>
              </a:lnSpc>
              <a:spcBef>
                <a:spcPts val="0"/>
              </a:spcBef>
              <a:spcAft>
                <a:spcPts val="0"/>
              </a:spcAft>
              <a:buNone/>
              <a:defRPr>
                <a:solidFill>
                  <a:schemeClr val="dk1"/>
                </a:solidFill>
              </a:defRPr>
            </a:lvl4pPr>
            <a:lvl5pPr lvl="4" rtl="0">
              <a:lnSpc>
                <a:spcPct val="100000"/>
              </a:lnSpc>
              <a:spcBef>
                <a:spcPts val="0"/>
              </a:spcBef>
              <a:spcAft>
                <a:spcPts val="0"/>
              </a:spcAft>
              <a:buNone/>
              <a:defRPr>
                <a:solidFill>
                  <a:schemeClr val="dk1"/>
                </a:solidFill>
              </a:defRPr>
            </a:lvl5pPr>
            <a:lvl6pPr lvl="5" rtl="0">
              <a:lnSpc>
                <a:spcPct val="100000"/>
              </a:lnSpc>
              <a:spcBef>
                <a:spcPts val="0"/>
              </a:spcBef>
              <a:spcAft>
                <a:spcPts val="0"/>
              </a:spcAft>
              <a:buNone/>
              <a:defRPr>
                <a:solidFill>
                  <a:schemeClr val="dk1"/>
                </a:solidFill>
              </a:defRPr>
            </a:lvl6pPr>
            <a:lvl7pPr lvl="6" rtl="0">
              <a:lnSpc>
                <a:spcPct val="100000"/>
              </a:lnSpc>
              <a:spcBef>
                <a:spcPts val="0"/>
              </a:spcBef>
              <a:spcAft>
                <a:spcPts val="0"/>
              </a:spcAft>
              <a:buNone/>
              <a:defRPr>
                <a:solidFill>
                  <a:schemeClr val="dk1"/>
                </a:solidFill>
              </a:defRPr>
            </a:lvl7pPr>
            <a:lvl8pPr lvl="7" rtl="0">
              <a:lnSpc>
                <a:spcPct val="100000"/>
              </a:lnSpc>
              <a:spcBef>
                <a:spcPts val="0"/>
              </a:spcBef>
              <a:spcAft>
                <a:spcPts val="0"/>
              </a:spcAft>
              <a:buNone/>
              <a:defRPr>
                <a:solidFill>
                  <a:schemeClr val="dk1"/>
                </a:solidFill>
              </a:defRPr>
            </a:lvl8pPr>
            <a:lvl9pPr lvl="8" rtl="0">
              <a:lnSpc>
                <a:spcPct val="100000"/>
              </a:lnSpc>
              <a:spcBef>
                <a:spcPts val="0"/>
              </a:spcBef>
              <a:spcAft>
                <a:spcPts val="0"/>
              </a:spcAft>
              <a:buNone/>
              <a:defRPr>
                <a:solidFill>
                  <a:schemeClr val="dk1"/>
                </a:solidFill>
              </a:defRPr>
            </a:lvl9pPr>
          </a:lstStyle>
          <a:p>
            <a:endParaRPr/>
          </a:p>
        </p:txBody>
      </p:sp>
      <p:sp>
        <p:nvSpPr>
          <p:cNvPr id="566" name="Google Shape;566;p26"/>
          <p:cNvSpPr txBox="1">
            <a:spLocks noGrp="1"/>
          </p:cNvSpPr>
          <p:nvPr>
            <p:ph type="subTitle" idx="3"/>
          </p:nvPr>
        </p:nvSpPr>
        <p:spPr>
          <a:xfrm>
            <a:off x="1080675" y="2358738"/>
            <a:ext cx="25089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0"/>
              </a:spcBef>
              <a:spcAft>
                <a:spcPts val="0"/>
              </a:spcAft>
              <a:buNone/>
              <a:defRPr>
                <a:solidFill>
                  <a:schemeClr val="dk1"/>
                </a:solidFill>
              </a:defRPr>
            </a:lvl2pPr>
            <a:lvl3pPr lvl="2" rtl="0">
              <a:lnSpc>
                <a:spcPct val="100000"/>
              </a:lnSpc>
              <a:spcBef>
                <a:spcPts val="0"/>
              </a:spcBef>
              <a:spcAft>
                <a:spcPts val="0"/>
              </a:spcAft>
              <a:buNone/>
              <a:defRPr>
                <a:solidFill>
                  <a:schemeClr val="dk1"/>
                </a:solidFill>
              </a:defRPr>
            </a:lvl3pPr>
            <a:lvl4pPr lvl="3" rtl="0">
              <a:lnSpc>
                <a:spcPct val="100000"/>
              </a:lnSpc>
              <a:spcBef>
                <a:spcPts val="0"/>
              </a:spcBef>
              <a:spcAft>
                <a:spcPts val="0"/>
              </a:spcAft>
              <a:buNone/>
              <a:defRPr>
                <a:solidFill>
                  <a:schemeClr val="dk1"/>
                </a:solidFill>
              </a:defRPr>
            </a:lvl4pPr>
            <a:lvl5pPr lvl="4" rtl="0">
              <a:lnSpc>
                <a:spcPct val="100000"/>
              </a:lnSpc>
              <a:spcBef>
                <a:spcPts val="0"/>
              </a:spcBef>
              <a:spcAft>
                <a:spcPts val="0"/>
              </a:spcAft>
              <a:buNone/>
              <a:defRPr>
                <a:solidFill>
                  <a:schemeClr val="dk1"/>
                </a:solidFill>
              </a:defRPr>
            </a:lvl5pPr>
            <a:lvl6pPr lvl="5" rtl="0">
              <a:lnSpc>
                <a:spcPct val="100000"/>
              </a:lnSpc>
              <a:spcBef>
                <a:spcPts val="0"/>
              </a:spcBef>
              <a:spcAft>
                <a:spcPts val="0"/>
              </a:spcAft>
              <a:buNone/>
              <a:defRPr>
                <a:solidFill>
                  <a:schemeClr val="dk1"/>
                </a:solidFill>
              </a:defRPr>
            </a:lvl6pPr>
            <a:lvl7pPr lvl="6" rtl="0">
              <a:lnSpc>
                <a:spcPct val="100000"/>
              </a:lnSpc>
              <a:spcBef>
                <a:spcPts val="0"/>
              </a:spcBef>
              <a:spcAft>
                <a:spcPts val="0"/>
              </a:spcAft>
              <a:buNone/>
              <a:defRPr>
                <a:solidFill>
                  <a:schemeClr val="dk1"/>
                </a:solidFill>
              </a:defRPr>
            </a:lvl7pPr>
            <a:lvl8pPr lvl="7" rtl="0">
              <a:lnSpc>
                <a:spcPct val="100000"/>
              </a:lnSpc>
              <a:spcBef>
                <a:spcPts val="0"/>
              </a:spcBef>
              <a:spcAft>
                <a:spcPts val="0"/>
              </a:spcAft>
              <a:buNone/>
              <a:defRPr>
                <a:solidFill>
                  <a:schemeClr val="dk1"/>
                </a:solidFill>
              </a:defRPr>
            </a:lvl8pPr>
            <a:lvl9pPr lvl="8" rtl="0">
              <a:lnSpc>
                <a:spcPct val="100000"/>
              </a:lnSpc>
              <a:spcBef>
                <a:spcPts val="0"/>
              </a:spcBef>
              <a:spcAft>
                <a:spcPts val="0"/>
              </a:spcAft>
              <a:buNone/>
              <a:defRPr>
                <a:solidFill>
                  <a:schemeClr val="dk1"/>
                </a:solidFill>
              </a:defRPr>
            </a:lvl9pPr>
          </a:lstStyle>
          <a:p>
            <a:endParaRPr/>
          </a:p>
        </p:txBody>
      </p:sp>
      <p:sp>
        <p:nvSpPr>
          <p:cNvPr id="567" name="Google Shape;567;p26"/>
          <p:cNvSpPr txBox="1">
            <a:spLocks noGrp="1"/>
          </p:cNvSpPr>
          <p:nvPr>
            <p:ph type="body" idx="4"/>
          </p:nvPr>
        </p:nvSpPr>
        <p:spPr>
          <a:xfrm>
            <a:off x="4572000" y="2205551"/>
            <a:ext cx="3987600" cy="2336400"/>
          </a:xfrm>
          <a:prstGeom prst="rect">
            <a:avLst/>
          </a:prstGeom>
        </p:spPr>
        <p:txBody>
          <a:bodyPr spcFirstLastPara="1" wrap="square" lIns="91425" tIns="91425" rIns="91425" bIns="91425" anchor="t" anchorCtr="0">
            <a:noAutofit/>
          </a:bodyPr>
          <a:lstStyle>
            <a:lvl1pPr marL="457200" marR="50800" lvl="0" indent="-317500" rtl="0">
              <a:spcBef>
                <a:spcPts val="0"/>
              </a:spcBef>
              <a:spcAft>
                <a:spcPts val="0"/>
              </a:spcAft>
              <a:buClr>
                <a:schemeClr val="lt1"/>
              </a:buClr>
              <a:buSzPts val="1400"/>
              <a:buChar char="◆"/>
              <a:defRPr sz="1400" b="0">
                <a:solidFill>
                  <a:schemeClr val="dk1"/>
                </a:solidFill>
              </a:defRPr>
            </a:lvl1pPr>
            <a:lvl2pPr marL="914400" lvl="1" indent="-304800" rtl="0">
              <a:spcBef>
                <a:spcPts val="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568" name="Google Shape;568;p26"/>
          <p:cNvSpPr txBox="1">
            <a:spLocks noGrp="1"/>
          </p:cNvSpPr>
          <p:nvPr>
            <p:ph type="title"/>
          </p:nvPr>
        </p:nvSpPr>
        <p:spPr>
          <a:xfrm>
            <a:off x="594900" y="533550"/>
            <a:ext cx="7964700" cy="59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69" name="Google Shape;569;p26"/>
          <p:cNvGrpSpPr/>
          <p:nvPr/>
        </p:nvGrpSpPr>
        <p:grpSpPr>
          <a:xfrm>
            <a:off x="7590497" y="-1753528"/>
            <a:ext cx="2634881" cy="3045191"/>
            <a:chOff x="7742897" y="-1753528"/>
            <a:chExt cx="2634881" cy="3045191"/>
          </a:xfrm>
        </p:grpSpPr>
        <p:sp>
          <p:nvSpPr>
            <p:cNvPr id="570" name="Google Shape;570;p26"/>
            <p:cNvSpPr/>
            <p:nvPr/>
          </p:nvSpPr>
          <p:spPr>
            <a:xfrm rot="-5400000" flipH="1">
              <a:off x="8122018" y="-109150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6"/>
            <p:cNvSpPr/>
            <p:nvPr/>
          </p:nvSpPr>
          <p:spPr>
            <a:xfrm rot="-5400000" flipH="1">
              <a:off x="8122023" y="-175335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6"/>
            <p:cNvSpPr/>
            <p:nvPr/>
          </p:nvSpPr>
          <p:spPr>
            <a:xfrm rot="-5400000" flipH="1">
              <a:off x="7742742" y="24093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6"/>
            <p:cNvSpPr/>
            <p:nvPr/>
          </p:nvSpPr>
          <p:spPr>
            <a:xfrm rot="-5400000" flipH="1">
              <a:off x="8583452" y="645502"/>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6"/>
            <p:cNvSpPr/>
            <p:nvPr/>
          </p:nvSpPr>
          <p:spPr>
            <a:xfrm rot="-5400000" flipH="1">
              <a:off x="8709294" y="113326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26"/>
          <p:cNvGrpSpPr/>
          <p:nvPr/>
        </p:nvGrpSpPr>
        <p:grpSpPr>
          <a:xfrm>
            <a:off x="-1424094" y="-1674583"/>
            <a:ext cx="2422301" cy="2966220"/>
            <a:chOff x="-1424094" y="-1674583"/>
            <a:chExt cx="2422301" cy="2966220"/>
          </a:xfrm>
        </p:grpSpPr>
        <p:sp>
          <p:nvSpPr>
            <p:cNvPr id="576" name="Google Shape;576;p26"/>
            <p:cNvSpPr/>
            <p:nvPr/>
          </p:nvSpPr>
          <p:spPr>
            <a:xfrm rot="5400000">
              <a:off x="-1283676" y="-167440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6"/>
            <p:cNvSpPr/>
            <p:nvPr/>
          </p:nvSpPr>
          <p:spPr>
            <a:xfrm rot="5400000">
              <a:off x="-1424263" y="-140563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6"/>
            <p:cNvSpPr/>
            <p:nvPr/>
          </p:nvSpPr>
          <p:spPr>
            <a:xfrm rot="5400000">
              <a:off x="393516" y="113323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6"/>
            <p:cNvSpPr/>
            <p:nvPr/>
          </p:nvSpPr>
          <p:spPr>
            <a:xfrm rot="5400000">
              <a:off x="661623" y="20254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rot="5400000">
              <a:off x="151812" y="61998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_2_1_1">
    <p:spTree>
      <p:nvGrpSpPr>
        <p:cNvPr id="1" name="Shape 581"/>
        <p:cNvGrpSpPr/>
        <p:nvPr/>
      </p:nvGrpSpPr>
      <p:grpSpPr>
        <a:xfrm>
          <a:off x="0" y="0"/>
          <a:ext cx="0" cy="0"/>
          <a:chOff x="0" y="0"/>
          <a:chExt cx="0" cy="0"/>
        </a:xfrm>
      </p:grpSpPr>
      <p:sp>
        <p:nvSpPr>
          <p:cNvPr id="582" name="Google Shape;582;p27"/>
          <p:cNvSpPr txBox="1">
            <a:spLocks noGrp="1"/>
          </p:cNvSpPr>
          <p:nvPr>
            <p:ph type="subTitle" idx="1"/>
          </p:nvPr>
        </p:nvSpPr>
        <p:spPr>
          <a:xfrm>
            <a:off x="1113913" y="3553700"/>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3" name="Google Shape;583;p27"/>
          <p:cNvSpPr txBox="1">
            <a:spLocks noGrp="1"/>
          </p:cNvSpPr>
          <p:nvPr>
            <p:ph type="subTitle" idx="2"/>
          </p:nvPr>
        </p:nvSpPr>
        <p:spPr>
          <a:xfrm>
            <a:off x="3622325" y="3553700"/>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4" name="Google Shape;584;p27"/>
          <p:cNvSpPr txBox="1">
            <a:spLocks noGrp="1"/>
          </p:cNvSpPr>
          <p:nvPr>
            <p:ph type="subTitle" idx="3"/>
          </p:nvPr>
        </p:nvSpPr>
        <p:spPr>
          <a:xfrm>
            <a:off x="6130713" y="3553700"/>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5" name="Google Shape;585;p27"/>
          <p:cNvSpPr txBox="1">
            <a:spLocks noGrp="1"/>
          </p:cNvSpPr>
          <p:nvPr>
            <p:ph type="subTitle" idx="4"/>
          </p:nvPr>
        </p:nvSpPr>
        <p:spPr>
          <a:xfrm>
            <a:off x="1114000" y="21207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6" name="Google Shape;586;p27"/>
          <p:cNvSpPr txBox="1">
            <a:spLocks noGrp="1"/>
          </p:cNvSpPr>
          <p:nvPr>
            <p:ph type="subTitle" idx="5"/>
          </p:nvPr>
        </p:nvSpPr>
        <p:spPr>
          <a:xfrm>
            <a:off x="3621250" y="21207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7" name="Google Shape;587;p27"/>
          <p:cNvSpPr txBox="1">
            <a:spLocks noGrp="1"/>
          </p:cNvSpPr>
          <p:nvPr>
            <p:ph type="subTitle" idx="6"/>
          </p:nvPr>
        </p:nvSpPr>
        <p:spPr>
          <a:xfrm>
            <a:off x="6130713" y="21207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accent2"/>
                </a:solidFill>
                <a:latin typeface="Krona One"/>
                <a:ea typeface="Krona One"/>
                <a:cs typeface="Krona One"/>
                <a:sym typeface="Krona One"/>
              </a:defRPr>
            </a:lvl1pPr>
            <a:lvl2pPr lvl="1" algn="ctr" rtl="0">
              <a:lnSpc>
                <a:spcPct val="100000"/>
              </a:lnSpc>
              <a:spcBef>
                <a:spcPts val="0"/>
              </a:spcBef>
              <a:spcAft>
                <a:spcPts val="0"/>
              </a:spcAft>
              <a:buNone/>
              <a:defRPr>
                <a:solidFill>
                  <a:schemeClr val="accent2"/>
                </a:solidFill>
                <a:latin typeface="Krona One"/>
                <a:ea typeface="Krona One"/>
                <a:cs typeface="Krona One"/>
                <a:sym typeface="Krona One"/>
              </a:defRPr>
            </a:lvl2pPr>
            <a:lvl3pPr lvl="2" algn="ctr" rtl="0">
              <a:lnSpc>
                <a:spcPct val="100000"/>
              </a:lnSpc>
              <a:spcBef>
                <a:spcPts val="0"/>
              </a:spcBef>
              <a:spcAft>
                <a:spcPts val="0"/>
              </a:spcAft>
              <a:buNone/>
              <a:defRPr>
                <a:solidFill>
                  <a:schemeClr val="accent2"/>
                </a:solidFill>
                <a:latin typeface="Krona One"/>
                <a:ea typeface="Krona One"/>
                <a:cs typeface="Krona One"/>
                <a:sym typeface="Krona One"/>
              </a:defRPr>
            </a:lvl3pPr>
            <a:lvl4pPr lvl="3" algn="ctr" rtl="0">
              <a:lnSpc>
                <a:spcPct val="100000"/>
              </a:lnSpc>
              <a:spcBef>
                <a:spcPts val="0"/>
              </a:spcBef>
              <a:spcAft>
                <a:spcPts val="0"/>
              </a:spcAft>
              <a:buNone/>
              <a:defRPr>
                <a:solidFill>
                  <a:schemeClr val="accent2"/>
                </a:solidFill>
                <a:latin typeface="Krona One"/>
                <a:ea typeface="Krona One"/>
                <a:cs typeface="Krona One"/>
                <a:sym typeface="Krona One"/>
              </a:defRPr>
            </a:lvl4pPr>
            <a:lvl5pPr lvl="4" algn="ctr" rtl="0">
              <a:lnSpc>
                <a:spcPct val="100000"/>
              </a:lnSpc>
              <a:spcBef>
                <a:spcPts val="0"/>
              </a:spcBef>
              <a:spcAft>
                <a:spcPts val="0"/>
              </a:spcAft>
              <a:buNone/>
              <a:defRPr>
                <a:solidFill>
                  <a:schemeClr val="accent2"/>
                </a:solidFill>
                <a:latin typeface="Krona One"/>
                <a:ea typeface="Krona One"/>
                <a:cs typeface="Krona One"/>
                <a:sym typeface="Krona One"/>
              </a:defRPr>
            </a:lvl5pPr>
            <a:lvl6pPr lvl="5" algn="ctr" rtl="0">
              <a:lnSpc>
                <a:spcPct val="100000"/>
              </a:lnSpc>
              <a:spcBef>
                <a:spcPts val="0"/>
              </a:spcBef>
              <a:spcAft>
                <a:spcPts val="0"/>
              </a:spcAft>
              <a:buNone/>
              <a:defRPr>
                <a:solidFill>
                  <a:schemeClr val="accent2"/>
                </a:solidFill>
                <a:latin typeface="Krona One"/>
                <a:ea typeface="Krona One"/>
                <a:cs typeface="Krona One"/>
                <a:sym typeface="Krona One"/>
              </a:defRPr>
            </a:lvl6pPr>
            <a:lvl7pPr lvl="6" algn="ctr" rtl="0">
              <a:lnSpc>
                <a:spcPct val="100000"/>
              </a:lnSpc>
              <a:spcBef>
                <a:spcPts val="0"/>
              </a:spcBef>
              <a:spcAft>
                <a:spcPts val="0"/>
              </a:spcAft>
              <a:buNone/>
              <a:defRPr>
                <a:solidFill>
                  <a:schemeClr val="accent2"/>
                </a:solidFill>
                <a:latin typeface="Krona One"/>
                <a:ea typeface="Krona One"/>
                <a:cs typeface="Krona One"/>
                <a:sym typeface="Krona One"/>
              </a:defRPr>
            </a:lvl7pPr>
            <a:lvl8pPr lvl="7" algn="ctr" rtl="0">
              <a:lnSpc>
                <a:spcPct val="100000"/>
              </a:lnSpc>
              <a:spcBef>
                <a:spcPts val="0"/>
              </a:spcBef>
              <a:spcAft>
                <a:spcPts val="0"/>
              </a:spcAft>
              <a:buNone/>
              <a:defRPr>
                <a:solidFill>
                  <a:schemeClr val="accent2"/>
                </a:solidFill>
                <a:latin typeface="Krona One"/>
                <a:ea typeface="Krona One"/>
                <a:cs typeface="Krona One"/>
                <a:sym typeface="Krona One"/>
              </a:defRPr>
            </a:lvl8pPr>
            <a:lvl9pPr lvl="8" algn="ctr" rtl="0">
              <a:lnSpc>
                <a:spcPct val="100000"/>
              </a:lnSpc>
              <a:spcBef>
                <a:spcPts val="0"/>
              </a:spcBef>
              <a:spcAft>
                <a:spcPts val="0"/>
              </a:spcAft>
              <a:buNone/>
              <a:defRPr>
                <a:solidFill>
                  <a:schemeClr val="accent2"/>
                </a:solidFill>
                <a:latin typeface="Krona One"/>
                <a:ea typeface="Krona One"/>
                <a:cs typeface="Krona One"/>
                <a:sym typeface="Krona One"/>
              </a:defRPr>
            </a:lvl9pPr>
          </a:lstStyle>
          <a:p>
            <a:endParaRPr/>
          </a:p>
        </p:txBody>
      </p:sp>
      <p:sp>
        <p:nvSpPr>
          <p:cNvPr id="588" name="Google Shape;588;p27"/>
          <p:cNvSpPr txBox="1">
            <a:spLocks noGrp="1"/>
          </p:cNvSpPr>
          <p:nvPr>
            <p:ph type="title"/>
          </p:nvPr>
        </p:nvSpPr>
        <p:spPr>
          <a:xfrm>
            <a:off x="582600" y="532124"/>
            <a:ext cx="7978800" cy="70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89" name="Google Shape;589;p27"/>
          <p:cNvSpPr txBox="1">
            <a:spLocks noGrp="1"/>
          </p:cNvSpPr>
          <p:nvPr>
            <p:ph type="subTitle" idx="7"/>
          </p:nvPr>
        </p:nvSpPr>
        <p:spPr>
          <a:xfrm>
            <a:off x="1114000" y="24300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0" name="Google Shape;590;p27"/>
          <p:cNvSpPr txBox="1">
            <a:spLocks noGrp="1"/>
          </p:cNvSpPr>
          <p:nvPr>
            <p:ph type="subTitle" idx="8"/>
          </p:nvPr>
        </p:nvSpPr>
        <p:spPr>
          <a:xfrm>
            <a:off x="3622325" y="24300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1" name="Google Shape;591;p27"/>
          <p:cNvSpPr txBox="1">
            <a:spLocks noGrp="1"/>
          </p:cNvSpPr>
          <p:nvPr>
            <p:ph type="subTitle" idx="9"/>
          </p:nvPr>
        </p:nvSpPr>
        <p:spPr>
          <a:xfrm>
            <a:off x="6130713" y="2430027"/>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2" name="Google Shape;592;p27"/>
          <p:cNvSpPr txBox="1">
            <a:spLocks noGrp="1"/>
          </p:cNvSpPr>
          <p:nvPr>
            <p:ph type="subTitle" idx="13"/>
          </p:nvPr>
        </p:nvSpPr>
        <p:spPr>
          <a:xfrm>
            <a:off x="1113913" y="3861624"/>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3" name="Google Shape;593;p27"/>
          <p:cNvSpPr txBox="1">
            <a:spLocks noGrp="1"/>
          </p:cNvSpPr>
          <p:nvPr>
            <p:ph type="subTitle" idx="14"/>
          </p:nvPr>
        </p:nvSpPr>
        <p:spPr>
          <a:xfrm>
            <a:off x="3622150" y="3861623"/>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594" name="Google Shape;594;p27"/>
          <p:cNvSpPr txBox="1">
            <a:spLocks noGrp="1"/>
          </p:cNvSpPr>
          <p:nvPr>
            <p:ph type="subTitle" idx="15"/>
          </p:nvPr>
        </p:nvSpPr>
        <p:spPr>
          <a:xfrm>
            <a:off x="6130713" y="3861623"/>
            <a:ext cx="1899000" cy="3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grpSp>
        <p:nvGrpSpPr>
          <p:cNvPr id="595" name="Google Shape;595;p27"/>
          <p:cNvGrpSpPr/>
          <p:nvPr/>
        </p:nvGrpSpPr>
        <p:grpSpPr>
          <a:xfrm>
            <a:off x="7061557" y="-2496891"/>
            <a:ext cx="3857611" cy="4116615"/>
            <a:chOff x="6490045" y="-1457516"/>
            <a:chExt cx="3857611" cy="4116615"/>
          </a:xfrm>
        </p:grpSpPr>
        <p:grpSp>
          <p:nvGrpSpPr>
            <p:cNvPr id="596" name="Google Shape;596;p27"/>
            <p:cNvGrpSpPr/>
            <p:nvPr/>
          </p:nvGrpSpPr>
          <p:grpSpPr>
            <a:xfrm>
              <a:off x="6490045" y="-1457516"/>
              <a:ext cx="3857611" cy="4065532"/>
              <a:chOff x="6394191" y="221771"/>
              <a:chExt cx="3857611" cy="4065532"/>
            </a:xfrm>
          </p:grpSpPr>
          <p:sp>
            <p:nvSpPr>
              <p:cNvPr id="597" name="Google Shape;597;p27"/>
              <p:cNvSpPr/>
              <p:nvPr/>
            </p:nvSpPr>
            <p:spPr>
              <a:xfrm rot="10800000">
                <a:off x="7282491" y="128985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rot="10800000">
                <a:off x="7180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rot="10800000">
                <a:off x="8040857" y="2076358"/>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rot="10800000">
                <a:off x="6394191" y="293487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27"/>
            <p:cNvSpPr/>
            <p:nvPr/>
          </p:nvSpPr>
          <p:spPr>
            <a:xfrm rot="10800000">
              <a:off x="8003720" y="2500713"/>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rot="10800000">
              <a:off x="7012565" y="139953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27"/>
          <p:cNvGrpSpPr/>
          <p:nvPr/>
        </p:nvGrpSpPr>
        <p:grpSpPr>
          <a:xfrm flipH="1">
            <a:off x="-1777668" y="-2393356"/>
            <a:ext cx="3358211" cy="4013080"/>
            <a:chOff x="6989444" y="-1353981"/>
            <a:chExt cx="3358211" cy="4013080"/>
          </a:xfrm>
        </p:grpSpPr>
        <p:grpSp>
          <p:nvGrpSpPr>
            <p:cNvPr id="606" name="Google Shape;606;p27"/>
            <p:cNvGrpSpPr/>
            <p:nvPr/>
          </p:nvGrpSpPr>
          <p:grpSpPr>
            <a:xfrm>
              <a:off x="6989444" y="-1353981"/>
              <a:ext cx="3358211" cy="3609358"/>
              <a:chOff x="6893591" y="325306"/>
              <a:chExt cx="3358211" cy="3609358"/>
            </a:xfrm>
          </p:grpSpPr>
          <p:sp>
            <p:nvSpPr>
              <p:cNvPr id="607" name="Google Shape;607;p27"/>
              <p:cNvSpPr/>
              <p:nvPr/>
            </p:nvSpPr>
            <p:spPr>
              <a:xfrm rot="10800000">
                <a:off x="6893591" y="32530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rot="10800000">
                <a:off x="7626933" y="1679078"/>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rot="10800000">
                <a:off x="8040857" y="16790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rot="10800000">
                <a:off x="7337141" y="3430300"/>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 name="Google Shape;612;p27"/>
            <p:cNvSpPr/>
            <p:nvPr/>
          </p:nvSpPr>
          <p:spPr>
            <a:xfrm rot="10800000">
              <a:off x="8003720" y="2500713"/>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rot="10800000">
              <a:off x="7550715" y="121378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614"/>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1"/>
        </a:solidFill>
        <a:effectLst/>
      </p:bgPr>
    </p:bg>
    <p:spTree>
      <p:nvGrpSpPr>
        <p:cNvPr id="1" name="Shape 64"/>
        <p:cNvGrpSpPr/>
        <p:nvPr/>
      </p:nvGrpSpPr>
      <p:grpSpPr>
        <a:xfrm>
          <a:off x="0" y="0"/>
          <a:ext cx="0" cy="0"/>
          <a:chOff x="0" y="0"/>
          <a:chExt cx="0" cy="0"/>
        </a:xfrm>
      </p:grpSpPr>
      <p:sp>
        <p:nvSpPr>
          <p:cNvPr id="65" name="Google Shape;65;p4"/>
          <p:cNvSpPr txBox="1">
            <a:spLocks noGrp="1"/>
          </p:cNvSpPr>
          <p:nvPr>
            <p:ph type="title"/>
          </p:nvPr>
        </p:nvSpPr>
        <p:spPr>
          <a:xfrm>
            <a:off x="599225" y="539924"/>
            <a:ext cx="7850100" cy="6564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3000"/>
              <a:buNone/>
              <a:defRPr>
                <a:solidFill>
                  <a:srgbClr val="FFFFFF"/>
                </a:solidFill>
              </a:defRPr>
            </a:lvl1pPr>
            <a:lvl2pPr lvl="1">
              <a:spcBef>
                <a:spcPts val="0"/>
              </a:spcBef>
              <a:spcAft>
                <a:spcPts val="0"/>
              </a:spcAft>
              <a:buClr>
                <a:srgbClr val="FFFFFF"/>
              </a:buClr>
              <a:buSzPts val="2800"/>
              <a:buNone/>
              <a:defRPr>
                <a:solidFill>
                  <a:srgbClr val="FFFFFF"/>
                </a:solidFill>
              </a:defRPr>
            </a:lvl2pPr>
            <a:lvl3pPr lvl="2">
              <a:spcBef>
                <a:spcPts val="0"/>
              </a:spcBef>
              <a:spcAft>
                <a:spcPts val="0"/>
              </a:spcAft>
              <a:buClr>
                <a:srgbClr val="FFFFFF"/>
              </a:buClr>
              <a:buSzPts val="2800"/>
              <a:buNone/>
              <a:defRPr>
                <a:solidFill>
                  <a:srgbClr val="FFFFFF"/>
                </a:solidFill>
              </a:defRPr>
            </a:lvl3pPr>
            <a:lvl4pPr lvl="3">
              <a:spcBef>
                <a:spcPts val="0"/>
              </a:spcBef>
              <a:spcAft>
                <a:spcPts val="0"/>
              </a:spcAft>
              <a:buClr>
                <a:srgbClr val="FFFFFF"/>
              </a:buClr>
              <a:buSzPts val="2800"/>
              <a:buNone/>
              <a:defRPr>
                <a:solidFill>
                  <a:srgbClr val="FFFFFF"/>
                </a:solidFill>
              </a:defRPr>
            </a:lvl4pPr>
            <a:lvl5pPr lvl="4">
              <a:spcBef>
                <a:spcPts val="0"/>
              </a:spcBef>
              <a:spcAft>
                <a:spcPts val="0"/>
              </a:spcAft>
              <a:buClr>
                <a:srgbClr val="FFFFFF"/>
              </a:buClr>
              <a:buSzPts val="2800"/>
              <a:buNone/>
              <a:defRPr>
                <a:solidFill>
                  <a:srgbClr val="FFFFFF"/>
                </a:solidFill>
              </a:defRPr>
            </a:lvl5pPr>
            <a:lvl6pPr lvl="5">
              <a:spcBef>
                <a:spcPts val="0"/>
              </a:spcBef>
              <a:spcAft>
                <a:spcPts val="0"/>
              </a:spcAft>
              <a:buClr>
                <a:srgbClr val="FFFFFF"/>
              </a:buClr>
              <a:buSzPts val="2800"/>
              <a:buNone/>
              <a:defRPr>
                <a:solidFill>
                  <a:srgbClr val="FFFFFF"/>
                </a:solidFill>
              </a:defRPr>
            </a:lvl6pPr>
            <a:lvl7pPr lvl="6">
              <a:spcBef>
                <a:spcPts val="0"/>
              </a:spcBef>
              <a:spcAft>
                <a:spcPts val="0"/>
              </a:spcAft>
              <a:buClr>
                <a:srgbClr val="FFFFFF"/>
              </a:buClr>
              <a:buSzPts val="2800"/>
              <a:buNone/>
              <a:defRPr>
                <a:solidFill>
                  <a:srgbClr val="FFFFFF"/>
                </a:solidFill>
              </a:defRPr>
            </a:lvl7pPr>
            <a:lvl8pPr lvl="7">
              <a:spcBef>
                <a:spcPts val="0"/>
              </a:spcBef>
              <a:spcAft>
                <a:spcPts val="0"/>
              </a:spcAft>
              <a:buClr>
                <a:srgbClr val="FFFFFF"/>
              </a:buClr>
              <a:buSzPts val="2800"/>
              <a:buNone/>
              <a:defRPr>
                <a:solidFill>
                  <a:srgbClr val="FFFFFF"/>
                </a:solidFill>
              </a:defRPr>
            </a:lvl8pPr>
            <a:lvl9pPr lvl="8">
              <a:spcBef>
                <a:spcPts val="0"/>
              </a:spcBef>
              <a:spcAft>
                <a:spcPts val="0"/>
              </a:spcAft>
              <a:buClr>
                <a:srgbClr val="FFFFFF"/>
              </a:buClr>
              <a:buSzPts val="2800"/>
              <a:buNone/>
              <a:defRPr>
                <a:solidFill>
                  <a:srgbClr val="FFFFFF"/>
                </a:solidFill>
              </a:defRPr>
            </a:lvl9pPr>
          </a:lstStyle>
          <a:p>
            <a:endParaRPr/>
          </a:p>
        </p:txBody>
      </p:sp>
      <p:sp>
        <p:nvSpPr>
          <p:cNvPr id="66" name="Google Shape;66;p4"/>
          <p:cNvSpPr txBox="1">
            <a:spLocks noGrp="1"/>
          </p:cNvSpPr>
          <p:nvPr>
            <p:ph type="body" idx="1"/>
          </p:nvPr>
        </p:nvSpPr>
        <p:spPr>
          <a:xfrm>
            <a:off x="599215" y="1287460"/>
            <a:ext cx="7770600" cy="2771700"/>
          </a:xfrm>
          <a:prstGeom prst="rect">
            <a:avLst/>
          </a:prstGeom>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FFFFFF"/>
              </a:buClr>
              <a:buSzPts val="1100"/>
              <a:buAutoNum type="arabicPeriod"/>
              <a:defRPr sz="1200">
                <a:solidFill>
                  <a:srgbClr val="FFFFFF"/>
                </a:solidFill>
              </a:defRPr>
            </a:lvl1pPr>
            <a:lvl2pPr marL="914400" lvl="1" indent="-330200">
              <a:spcBef>
                <a:spcPts val="0"/>
              </a:spcBef>
              <a:spcAft>
                <a:spcPts val="0"/>
              </a:spcAft>
              <a:buClr>
                <a:srgbClr val="FFFFFF"/>
              </a:buClr>
              <a:buSzPts val="1600"/>
              <a:buFont typeface="Muli"/>
              <a:buAutoNum type="alphaLcPeriod"/>
              <a:defRPr>
                <a:solidFill>
                  <a:srgbClr val="FFFFFF"/>
                </a:solidFill>
              </a:defRPr>
            </a:lvl2pPr>
            <a:lvl3pPr marL="1371600" lvl="2" indent="-330200">
              <a:spcBef>
                <a:spcPts val="1600"/>
              </a:spcBef>
              <a:spcAft>
                <a:spcPts val="0"/>
              </a:spcAft>
              <a:buClr>
                <a:srgbClr val="FFFFFF"/>
              </a:buClr>
              <a:buSzPts val="1600"/>
              <a:buFont typeface="Muli"/>
              <a:buAutoNum type="romanLcPeriod"/>
              <a:defRPr>
                <a:solidFill>
                  <a:srgbClr val="FFFFFF"/>
                </a:solidFill>
              </a:defRPr>
            </a:lvl3pPr>
            <a:lvl4pPr marL="1828800" lvl="3" indent="-330200">
              <a:spcBef>
                <a:spcPts val="1600"/>
              </a:spcBef>
              <a:spcAft>
                <a:spcPts val="0"/>
              </a:spcAft>
              <a:buClr>
                <a:srgbClr val="FFFFFF"/>
              </a:buClr>
              <a:buSzPts val="1600"/>
              <a:buFont typeface="Muli"/>
              <a:buAutoNum type="arabicPeriod"/>
              <a:defRPr>
                <a:solidFill>
                  <a:srgbClr val="FFFFFF"/>
                </a:solidFill>
              </a:defRPr>
            </a:lvl4pPr>
            <a:lvl5pPr marL="2286000" lvl="4" indent="-330200">
              <a:spcBef>
                <a:spcPts val="1600"/>
              </a:spcBef>
              <a:spcAft>
                <a:spcPts val="0"/>
              </a:spcAft>
              <a:buClr>
                <a:srgbClr val="FFFFFF"/>
              </a:buClr>
              <a:buSzPts val="1600"/>
              <a:buFont typeface="Muli"/>
              <a:buAutoNum type="alphaLcPeriod"/>
              <a:defRPr>
                <a:solidFill>
                  <a:srgbClr val="FFFFFF"/>
                </a:solidFill>
              </a:defRPr>
            </a:lvl5pPr>
            <a:lvl6pPr marL="2743200" lvl="5" indent="-330200">
              <a:spcBef>
                <a:spcPts val="1600"/>
              </a:spcBef>
              <a:spcAft>
                <a:spcPts val="0"/>
              </a:spcAft>
              <a:buClr>
                <a:srgbClr val="FFFFFF"/>
              </a:buClr>
              <a:buSzPts val="1600"/>
              <a:buFont typeface="Muli"/>
              <a:buAutoNum type="romanLcPeriod"/>
              <a:defRPr>
                <a:solidFill>
                  <a:srgbClr val="FFFFFF"/>
                </a:solidFill>
              </a:defRPr>
            </a:lvl6pPr>
            <a:lvl7pPr marL="3200400" lvl="6" indent="-330200">
              <a:spcBef>
                <a:spcPts val="1600"/>
              </a:spcBef>
              <a:spcAft>
                <a:spcPts val="0"/>
              </a:spcAft>
              <a:buClr>
                <a:srgbClr val="FFFFFF"/>
              </a:buClr>
              <a:buSzPts val="1600"/>
              <a:buFont typeface="Muli"/>
              <a:buAutoNum type="arabicPeriod"/>
              <a:defRPr>
                <a:solidFill>
                  <a:srgbClr val="FFFFFF"/>
                </a:solidFill>
              </a:defRPr>
            </a:lvl7pPr>
            <a:lvl8pPr marL="3657600" lvl="7" indent="-330200">
              <a:spcBef>
                <a:spcPts val="1600"/>
              </a:spcBef>
              <a:spcAft>
                <a:spcPts val="0"/>
              </a:spcAft>
              <a:buClr>
                <a:srgbClr val="FFFFFF"/>
              </a:buClr>
              <a:buSzPts val="1600"/>
              <a:buFont typeface="Muli"/>
              <a:buAutoNum type="alphaLcPeriod"/>
              <a:defRPr>
                <a:solidFill>
                  <a:srgbClr val="FFFFFF"/>
                </a:solidFill>
              </a:defRPr>
            </a:lvl8pPr>
            <a:lvl9pPr marL="4114800" lvl="8" indent="-330200">
              <a:spcBef>
                <a:spcPts val="1600"/>
              </a:spcBef>
              <a:spcAft>
                <a:spcPts val="1600"/>
              </a:spcAft>
              <a:buClr>
                <a:srgbClr val="FFFFFF"/>
              </a:buClr>
              <a:buSzPts val="1600"/>
              <a:buFont typeface="Muli"/>
              <a:buAutoNum type="romanLcPeriod"/>
              <a:defRPr>
                <a:solidFill>
                  <a:srgbClr val="FFFFFF"/>
                </a:solidFill>
              </a:defRPr>
            </a:lvl9pPr>
          </a:lstStyle>
          <a:p>
            <a:endParaRPr/>
          </a:p>
        </p:txBody>
      </p:sp>
      <p:sp>
        <p:nvSpPr>
          <p:cNvPr id="67" name="Google Shape;67;p4"/>
          <p:cNvSpPr txBox="1"/>
          <p:nvPr/>
        </p:nvSpPr>
        <p:spPr>
          <a:xfrm>
            <a:off x="-295875" y="3054825"/>
            <a:ext cx="21597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68" name="Google Shape;68;p4"/>
          <p:cNvSpPr txBox="1">
            <a:spLocks noGrp="1"/>
          </p:cNvSpPr>
          <p:nvPr>
            <p:ph type="subTitle" idx="2"/>
          </p:nvPr>
        </p:nvSpPr>
        <p:spPr>
          <a:xfrm>
            <a:off x="677325" y="4190075"/>
            <a:ext cx="4565100" cy="2625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800"/>
              <a:buNone/>
              <a:defRPr sz="1100" b="0">
                <a:solidFill>
                  <a:schemeClr val="lt1"/>
                </a:solidFill>
              </a:defRPr>
            </a:lvl1pPr>
            <a:lvl2pPr lvl="1" rtl="0">
              <a:lnSpc>
                <a:spcPct val="100000"/>
              </a:lnSpc>
              <a:spcBef>
                <a:spcPts val="1600"/>
              </a:spcBef>
              <a:spcAft>
                <a:spcPts val="0"/>
              </a:spcAft>
              <a:buClr>
                <a:srgbClr val="FFFFFF"/>
              </a:buClr>
              <a:buSzPts val="2800"/>
              <a:buNone/>
              <a:defRPr sz="2800">
                <a:solidFill>
                  <a:srgbClr val="FFFFFF"/>
                </a:solidFill>
              </a:defRPr>
            </a:lvl2pPr>
            <a:lvl3pPr lvl="2" rtl="0">
              <a:lnSpc>
                <a:spcPct val="100000"/>
              </a:lnSpc>
              <a:spcBef>
                <a:spcPts val="0"/>
              </a:spcBef>
              <a:spcAft>
                <a:spcPts val="0"/>
              </a:spcAft>
              <a:buClr>
                <a:srgbClr val="FFFFFF"/>
              </a:buClr>
              <a:buSzPts val="2800"/>
              <a:buNone/>
              <a:defRPr sz="2800">
                <a:solidFill>
                  <a:srgbClr val="FFFFFF"/>
                </a:solidFill>
              </a:defRPr>
            </a:lvl3pPr>
            <a:lvl4pPr lvl="3" rtl="0">
              <a:lnSpc>
                <a:spcPct val="100000"/>
              </a:lnSpc>
              <a:spcBef>
                <a:spcPts val="0"/>
              </a:spcBef>
              <a:spcAft>
                <a:spcPts val="0"/>
              </a:spcAft>
              <a:buClr>
                <a:srgbClr val="FFFFFF"/>
              </a:buClr>
              <a:buSzPts val="2800"/>
              <a:buNone/>
              <a:defRPr sz="2800">
                <a:solidFill>
                  <a:srgbClr val="FFFFFF"/>
                </a:solidFill>
              </a:defRPr>
            </a:lvl4pPr>
            <a:lvl5pPr lvl="4" rtl="0">
              <a:lnSpc>
                <a:spcPct val="100000"/>
              </a:lnSpc>
              <a:spcBef>
                <a:spcPts val="0"/>
              </a:spcBef>
              <a:spcAft>
                <a:spcPts val="0"/>
              </a:spcAft>
              <a:buClr>
                <a:srgbClr val="FFFFFF"/>
              </a:buClr>
              <a:buSzPts val="2800"/>
              <a:buNone/>
              <a:defRPr sz="2800">
                <a:solidFill>
                  <a:srgbClr val="FFFFFF"/>
                </a:solidFill>
              </a:defRPr>
            </a:lvl5pPr>
            <a:lvl6pPr lvl="5" rtl="0">
              <a:lnSpc>
                <a:spcPct val="100000"/>
              </a:lnSpc>
              <a:spcBef>
                <a:spcPts val="0"/>
              </a:spcBef>
              <a:spcAft>
                <a:spcPts val="0"/>
              </a:spcAft>
              <a:buClr>
                <a:srgbClr val="FFFFFF"/>
              </a:buClr>
              <a:buSzPts val="2800"/>
              <a:buNone/>
              <a:defRPr sz="2800">
                <a:solidFill>
                  <a:srgbClr val="FFFFFF"/>
                </a:solidFill>
              </a:defRPr>
            </a:lvl6pPr>
            <a:lvl7pPr lvl="6" rtl="0">
              <a:lnSpc>
                <a:spcPct val="100000"/>
              </a:lnSpc>
              <a:spcBef>
                <a:spcPts val="0"/>
              </a:spcBef>
              <a:spcAft>
                <a:spcPts val="0"/>
              </a:spcAft>
              <a:buClr>
                <a:srgbClr val="FFFFFF"/>
              </a:buClr>
              <a:buSzPts val="2800"/>
              <a:buNone/>
              <a:defRPr sz="2800">
                <a:solidFill>
                  <a:srgbClr val="FFFFFF"/>
                </a:solidFill>
              </a:defRPr>
            </a:lvl7pPr>
            <a:lvl8pPr lvl="7" rtl="0">
              <a:lnSpc>
                <a:spcPct val="100000"/>
              </a:lnSpc>
              <a:spcBef>
                <a:spcPts val="0"/>
              </a:spcBef>
              <a:spcAft>
                <a:spcPts val="0"/>
              </a:spcAft>
              <a:buClr>
                <a:srgbClr val="FFFFFF"/>
              </a:buClr>
              <a:buSzPts val="2800"/>
              <a:buNone/>
              <a:defRPr sz="2800">
                <a:solidFill>
                  <a:srgbClr val="FFFFFF"/>
                </a:solidFill>
              </a:defRPr>
            </a:lvl8pPr>
            <a:lvl9pPr lvl="8" rtl="0">
              <a:lnSpc>
                <a:spcPct val="100000"/>
              </a:lnSpc>
              <a:spcBef>
                <a:spcPts val="0"/>
              </a:spcBef>
              <a:spcAft>
                <a:spcPts val="0"/>
              </a:spcAft>
              <a:buClr>
                <a:srgbClr val="FFFFFF"/>
              </a:buClr>
              <a:buSzPts val="2800"/>
              <a:buNone/>
              <a:defRPr sz="2800">
                <a:solidFill>
                  <a:srgbClr val="FFFFFF"/>
                </a:solidFill>
              </a:defRPr>
            </a:lvl9pPr>
          </a:lstStyle>
          <a:p>
            <a:endParaRPr/>
          </a:p>
        </p:txBody>
      </p:sp>
      <p:grpSp>
        <p:nvGrpSpPr>
          <p:cNvPr id="69" name="Google Shape;69;p4"/>
          <p:cNvGrpSpPr/>
          <p:nvPr/>
        </p:nvGrpSpPr>
        <p:grpSpPr>
          <a:xfrm>
            <a:off x="7141441" y="-1921644"/>
            <a:ext cx="3614411" cy="3158531"/>
            <a:chOff x="7141441" y="-1921644"/>
            <a:chExt cx="3614411" cy="3158531"/>
          </a:xfrm>
        </p:grpSpPr>
        <p:sp>
          <p:nvSpPr>
            <p:cNvPr id="70" name="Google Shape;70;p4"/>
            <p:cNvSpPr/>
            <p:nvPr/>
          </p:nvSpPr>
          <p:spPr>
            <a:xfrm rot="10800000">
              <a:off x="7777341" y="-1921644"/>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10800000">
              <a:off x="8345184" y="670776"/>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rot="10800000">
              <a:off x="7977318" y="1078474"/>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rot="10800000">
              <a:off x="7141441" y="2426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rot="10800000">
              <a:off x="7402167" y="67078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rot="10800000">
              <a:off x="7421636" y="3241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rot="10800000">
              <a:off x="8544907" y="-1516142"/>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77"/>
        <p:cNvGrpSpPr/>
        <p:nvPr/>
      </p:nvGrpSpPr>
      <p:grpSpPr>
        <a:xfrm>
          <a:off x="0" y="0"/>
          <a:ext cx="0" cy="0"/>
          <a:chOff x="0" y="0"/>
          <a:chExt cx="0" cy="0"/>
        </a:xfrm>
      </p:grpSpPr>
      <p:sp>
        <p:nvSpPr>
          <p:cNvPr id="78" name="Google Shape;78;p5"/>
          <p:cNvSpPr/>
          <p:nvPr/>
        </p:nvSpPr>
        <p:spPr>
          <a:xfrm rot="5400000">
            <a:off x="-142725" y="-420475"/>
            <a:ext cx="7743900" cy="7743900"/>
          </a:xfrm>
          <a:prstGeom prst="rtTriangle">
            <a:avLst/>
          </a:prstGeom>
          <a:gradFill>
            <a:gsLst>
              <a:gs pos="0">
                <a:schemeClr val="accent4"/>
              </a:gs>
              <a:gs pos="100000">
                <a:schemeClr val="accen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txBox="1">
            <a:spLocks noGrp="1"/>
          </p:cNvSpPr>
          <p:nvPr>
            <p:ph type="title"/>
          </p:nvPr>
        </p:nvSpPr>
        <p:spPr>
          <a:xfrm>
            <a:off x="712950" y="1574125"/>
            <a:ext cx="3095400" cy="833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2"/>
              </a:buClr>
              <a:buSzPts val="3000"/>
              <a:buNone/>
              <a:defRPr sz="5000">
                <a:solidFill>
                  <a:schemeClr val="accent1"/>
                </a:solidFill>
              </a:defRPr>
            </a:lvl1pPr>
            <a:lvl2pPr lvl="1">
              <a:spcBef>
                <a:spcPts val="0"/>
              </a:spcBef>
              <a:spcAft>
                <a:spcPts val="0"/>
              </a:spcAft>
              <a:buClr>
                <a:schemeClr val="accent2"/>
              </a:buClr>
              <a:buSzPts val="2800"/>
              <a:buNone/>
              <a:defRPr>
                <a:solidFill>
                  <a:schemeClr val="accent2"/>
                </a:solidFill>
              </a:defRPr>
            </a:lvl2pPr>
            <a:lvl3pPr lvl="2">
              <a:spcBef>
                <a:spcPts val="0"/>
              </a:spcBef>
              <a:spcAft>
                <a:spcPts val="0"/>
              </a:spcAft>
              <a:buClr>
                <a:schemeClr val="accent2"/>
              </a:buClr>
              <a:buSzPts val="2800"/>
              <a:buNone/>
              <a:defRPr>
                <a:solidFill>
                  <a:schemeClr val="accent2"/>
                </a:solidFill>
              </a:defRPr>
            </a:lvl3pPr>
            <a:lvl4pPr lvl="3">
              <a:spcBef>
                <a:spcPts val="0"/>
              </a:spcBef>
              <a:spcAft>
                <a:spcPts val="0"/>
              </a:spcAft>
              <a:buClr>
                <a:schemeClr val="accent2"/>
              </a:buClr>
              <a:buSzPts val="2800"/>
              <a:buNone/>
              <a:defRPr>
                <a:solidFill>
                  <a:schemeClr val="accent2"/>
                </a:solidFill>
              </a:defRPr>
            </a:lvl4pPr>
            <a:lvl5pPr lvl="4">
              <a:spcBef>
                <a:spcPts val="0"/>
              </a:spcBef>
              <a:spcAft>
                <a:spcPts val="0"/>
              </a:spcAft>
              <a:buClr>
                <a:schemeClr val="accent2"/>
              </a:buClr>
              <a:buSzPts val="2800"/>
              <a:buNone/>
              <a:defRPr>
                <a:solidFill>
                  <a:schemeClr val="accent2"/>
                </a:solidFill>
              </a:defRPr>
            </a:lvl5pPr>
            <a:lvl6pPr lvl="5">
              <a:spcBef>
                <a:spcPts val="0"/>
              </a:spcBef>
              <a:spcAft>
                <a:spcPts val="0"/>
              </a:spcAft>
              <a:buClr>
                <a:schemeClr val="accent2"/>
              </a:buClr>
              <a:buSzPts val="2800"/>
              <a:buNone/>
              <a:defRPr>
                <a:solidFill>
                  <a:schemeClr val="accent2"/>
                </a:solidFill>
              </a:defRPr>
            </a:lvl6pPr>
            <a:lvl7pPr lvl="6">
              <a:spcBef>
                <a:spcPts val="0"/>
              </a:spcBef>
              <a:spcAft>
                <a:spcPts val="0"/>
              </a:spcAft>
              <a:buClr>
                <a:schemeClr val="accent2"/>
              </a:buClr>
              <a:buSzPts val="2800"/>
              <a:buNone/>
              <a:defRPr>
                <a:solidFill>
                  <a:schemeClr val="accent2"/>
                </a:solidFill>
              </a:defRPr>
            </a:lvl7pPr>
            <a:lvl8pPr lvl="7">
              <a:spcBef>
                <a:spcPts val="0"/>
              </a:spcBef>
              <a:spcAft>
                <a:spcPts val="0"/>
              </a:spcAft>
              <a:buClr>
                <a:schemeClr val="accent2"/>
              </a:buClr>
              <a:buSzPts val="2800"/>
              <a:buNone/>
              <a:defRPr>
                <a:solidFill>
                  <a:schemeClr val="accent2"/>
                </a:solidFill>
              </a:defRPr>
            </a:lvl8pPr>
            <a:lvl9pPr lvl="8">
              <a:spcBef>
                <a:spcPts val="0"/>
              </a:spcBef>
              <a:spcAft>
                <a:spcPts val="0"/>
              </a:spcAft>
              <a:buClr>
                <a:schemeClr val="accent2"/>
              </a:buClr>
              <a:buSzPts val="2800"/>
              <a:buNone/>
              <a:defRPr>
                <a:solidFill>
                  <a:schemeClr val="accent2"/>
                </a:solidFill>
              </a:defRPr>
            </a:lvl9pPr>
          </a:lstStyle>
          <a:p>
            <a:endParaRPr/>
          </a:p>
        </p:txBody>
      </p:sp>
      <p:sp>
        <p:nvSpPr>
          <p:cNvPr id="80" name="Google Shape;80;p5"/>
          <p:cNvSpPr txBox="1">
            <a:spLocks noGrp="1"/>
          </p:cNvSpPr>
          <p:nvPr>
            <p:ph type="title" idx="2"/>
          </p:nvPr>
        </p:nvSpPr>
        <p:spPr>
          <a:xfrm>
            <a:off x="5339975" y="1574125"/>
            <a:ext cx="3086700" cy="83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000"/>
              <a:buNone/>
              <a:defRPr sz="5000">
                <a:solidFill>
                  <a:schemeClr val="accent2"/>
                </a:solidFill>
              </a:defRPr>
            </a:lvl1pPr>
            <a:lvl2pPr lvl="1" rtl="0">
              <a:spcBef>
                <a:spcPts val="0"/>
              </a:spcBef>
              <a:spcAft>
                <a:spcPts val="0"/>
              </a:spcAft>
              <a:buClr>
                <a:schemeClr val="accent2"/>
              </a:buClr>
              <a:buSzPts val="2800"/>
              <a:buNone/>
              <a:defRPr>
                <a:solidFill>
                  <a:schemeClr val="accent2"/>
                </a:solidFill>
              </a:defRPr>
            </a:lvl2pPr>
            <a:lvl3pPr lvl="2" rtl="0">
              <a:spcBef>
                <a:spcPts val="0"/>
              </a:spcBef>
              <a:spcAft>
                <a:spcPts val="0"/>
              </a:spcAft>
              <a:buClr>
                <a:schemeClr val="accent2"/>
              </a:buClr>
              <a:buSzPts val="2800"/>
              <a:buNone/>
              <a:defRPr>
                <a:solidFill>
                  <a:schemeClr val="accent2"/>
                </a:solidFill>
              </a:defRPr>
            </a:lvl3pPr>
            <a:lvl4pPr lvl="3" rtl="0">
              <a:spcBef>
                <a:spcPts val="0"/>
              </a:spcBef>
              <a:spcAft>
                <a:spcPts val="0"/>
              </a:spcAft>
              <a:buClr>
                <a:schemeClr val="accent2"/>
              </a:buClr>
              <a:buSzPts val="2800"/>
              <a:buNone/>
              <a:defRPr>
                <a:solidFill>
                  <a:schemeClr val="accent2"/>
                </a:solidFill>
              </a:defRPr>
            </a:lvl4pPr>
            <a:lvl5pPr lvl="4" rtl="0">
              <a:spcBef>
                <a:spcPts val="0"/>
              </a:spcBef>
              <a:spcAft>
                <a:spcPts val="0"/>
              </a:spcAft>
              <a:buClr>
                <a:schemeClr val="accent2"/>
              </a:buClr>
              <a:buSzPts val="2800"/>
              <a:buNone/>
              <a:defRPr>
                <a:solidFill>
                  <a:schemeClr val="accent2"/>
                </a:solidFill>
              </a:defRPr>
            </a:lvl5pPr>
            <a:lvl6pPr lvl="5" rtl="0">
              <a:spcBef>
                <a:spcPts val="0"/>
              </a:spcBef>
              <a:spcAft>
                <a:spcPts val="0"/>
              </a:spcAft>
              <a:buClr>
                <a:schemeClr val="accent2"/>
              </a:buClr>
              <a:buSzPts val="2800"/>
              <a:buNone/>
              <a:defRPr>
                <a:solidFill>
                  <a:schemeClr val="accent2"/>
                </a:solidFill>
              </a:defRPr>
            </a:lvl6pPr>
            <a:lvl7pPr lvl="6" rtl="0">
              <a:spcBef>
                <a:spcPts val="0"/>
              </a:spcBef>
              <a:spcAft>
                <a:spcPts val="0"/>
              </a:spcAft>
              <a:buClr>
                <a:schemeClr val="accent2"/>
              </a:buClr>
              <a:buSzPts val="2800"/>
              <a:buNone/>
              <a:defRPr>
                <a:solidFill>
                  <a:schemeClr val="accent2"/>
                </a:solidFill>
              </a:defRPr>
            </a:lvl7pPr>
            <a:lvl8pPr lvl="7" rtl="0">
              <a:spcBef>
                <a:spcPts val="0"/>
              </a:spcBef>
              <a:spcAft>
                <a:spcPts val="0"/>
              </a:spcAft>
              <a:buClr>
                <a:schemeClr val="accent2"/>
              </a:buClr>
              <a:buSzPts val="2800"/>
              <a:buNone/>
              <a:defRPr>
                <a:solidFill>
                  <a:schemeClr val="accent2"/>
                </a:solidFill>
              </a:defRPr>
            </a:lvl8pPr>
            <a:lvl9pPr lvl="8" rtl="0">
              <a:spcBef>
                <a:spcPts val="0"/>
              </a:spcBef>
              <a:spcAft>
                <a:spcPts val="0"/>
              </a:spcAft>
              <a:buClr>
                <a:schemeClr val="accent2"/>
              </a:buClr>
              <a:buSzPts val="2800"/>
              <a:buNone/>
              <a:defRPr>
                <a:solidFill>
                  <a:schemeClr val="accent2"/>
                </a:solidFill>
              </a:defRPr>
            </a:lvl9pPr>
          </a:lstStyle>
          <a:p>
            <a:endParaRPr/>
          </a:p>
        </p:txBody>
      </p:sp>
      <p:sp>
        <p:nvSpPr>
          <p:cNvPr id="81" name="Google Shape;81;p5"/>
          <p:cNvSpPr txBox="1">
            <a:spLocks noGrp="1"/>
          </p:cNvSpPr>
          <p:nvPr>
            <p:ph type="subTitle" idx="1"/>
          </p:nvPr>
        </p:nvSpPr>
        <p:spPr>
          <a:xfrm>
            <a:off x="5531225" y="2457275"/>
            <a:ext cx="2704200" cy="111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0"/>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2" name="Google Shape;82;p5"/>
          <p:cNvSpPr txBox="1">
            <a:spLocks noGrp="1"/>
          </p:cNvSpPr>
          <p:nvPr>
            <p:ph type="subTitle" idx="3"/>
          </p:nvPr>
        </p:nvSpPr>
        <p:spPr>
          <a:xfrm>
            <a:off x="903475" y="2457275"/>
            <a:ext cx="2704200" cy="111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0">
                <a:solidFill>
                  <a:schemeClr val="dk1"/>
                </a:solidFill>
              </a:defRPr>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83" name="Google Shape;83;p5"/>
          <p:cNvGrpSpPr/>
          <p:nvPr/>
        </p:nvGrpSpPr>
        <p:grpSpPr>
          <a:xfrm>
            <a:off x="-1345888" y="-2051672"/>
            <a:ext cx="4226616" cy="3325016"/>
            <a:chOff x="-2085486" y="-2135427"/>
            <a:chExt cx="4226616" cy="3325016"/>
          </a:xfrm>
        </p:grpSpPr>
        <p:sp>
          <p:nvSpPr>
            <p:cNvPr id="84" name="Google Shape;84;p5"/>
            <p:cNvSpPr/>
            <p:nvPr/>
          </p:nvSpPr>
          <p:spPr>
            <a:xfrm rot="5400000">
              <a:off x="-1017416" y="-191964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rot="5400000">
              <a:off x="-1286037" y="-15305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rot="5400000">
              <a:off x="-2085656" y="-1521519"/>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5400000">
              <a:off x="-1426624" y="-126181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rot="5400000">
              <a:off x="-10122" y="573147"/>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rot="5400000">
              <a:off x="759637" y="5151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rot="5400000">
              <a:off x="1228570" y="983715"/>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5"/>
          <p:cNvGrpSpPr/>
          <p:nvPr/>
        </p:nvGrpSpPr>
        <p:grpSpPr>
          <a:xfrm rot="10800000">
            <a:off x="7401487" y="4575023"/>
            <a:ext cx="4226616" cy="3325016"/>
            <a:chOff x="-2085486" y="-2135427"/>
            <a:chExt cx="4226616" cy="3325016"/>
          </a:xfrm>
        </p:grpSpPr>
        <p:sp>
          <p:nvSpPr>
            <p:cNvPr id="95" name="Google Shape;95;p5"/>
            <p:cNvSpPr/>
            <p:nvPr/>
          </p:nvSpPr>
          <p:spPr>
            <a:xfrm rot="5400000">
              <a:off x="-1017416" y="-191964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rot="5400000">
              <a:off x="-1286037" y="-15305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rot="5400000">
              <a:off x="-2085656" y="-1521519"/>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rot="5400000">
              <a:off x="-1426624" y="-126181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rot="5400000">
              <a:off x="-10122" y="573147"/>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rot="5400000">
              <a:off x="759637" y="5151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rot="5400000">
              <a:off x="1228570" y="983715"/>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4"/>
                </a:gs>
                <a:gs pos="100000">
                  <a:schemeClr val="accen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5"/>
        <p:cNvGrpSpPr/>
        <p:nvPr/>
      </p:nvGrpSpPr>
      <p:grpSpPr>
        <a:xfrm>
          <a:off x="0" y="0"/>
          <a:ext cx="0" cy="0"/>
          <a:chOff x="0" y="0"/>
          <a:chExt cx="0" cy="0"/>
        </a:xfrm>
      </p:grpSpPr>
      <p:sp>
        <p:nvSpPr>
          <p:cNvPr id="106" name="Google Shape;106;p6"/>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7" name="Google Shape;107;p6"/>
          <p:cNvGrpSpPr/>
          <p:nvPr/>
        </p:nvGrpSpPr>
        <p:grpSpPr>
          <a:xfrm>
            <a:off x="7480731" y="-2804526"/>
            <a:ext cx="3601611" cy="4226616"/>
            <a:chOff x="6833491" y="-2175304"/>
            <a:chExt cx="3601611" cy="4226616"/>
          </a:xfrm>
        </p:grpSpPr>
        <p:sp>
          <p:nvSpPr>
            <p:cNvPr id="108" name="Google Shape;108;p6"/>
            <p:cNvSpPr/>
            <p:nvPr/>
          </p:nvSpPr>
          <p:spPr>
            <a:xfrm rot="10800000">
              <a:off x="7621791" y="-1107219"/>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rot="10800000">
              <a:off x="7972770" y="-1375671"/>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rot="10800000">
              <a:off x="7901299" y="-2175304"/>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rot="10800000">
              <a:off x="7461733" y="-1516272"/>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rot="10800000">
              <a:off x="8224157" y="-564642"/>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rot="10800000">
              <a:off x="8172109" y="172415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rot="10800000">
              <a:off x="7537884" y="-99939"/>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rot="10800000">
              <a:off x="7821768" y="1892899"/>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rot="10800000">
              <a:off x="6833491" y="828450"/>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rot="10800000">
              <a:off x="7603973" y="669820"/>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rot="10800000">
              <a:off x="7266086" y="1138584"/>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6"/>
          <p:cNvGrpSpPr/>
          <p:nvPr/>
        </p:nvGrpSpPr>
        <p:grpSpPr>
          <a:xfrm>
            <a:off x="-2424077" y="-2382072"/>
            <a:ext cx="4226616" cy="3770059"/>
            <a:chOff x="-2424077" y="-2382072"/>
            <a:chExt cx="4226616" cy="3770059"/>
          </a:xfrm>
        </p:grpSpPr>
        <p:grpSp>
          <p:nvGrpSpPr>
            <p:cNvPr id="120" name="Google Shape;120;p6"/>
            <p:cNvGrpSpPr/>
            <p:nvPr/>
          </p:nvGrpSpPr>
          <p:grpSpPr>
            <a:xfrm>
              <a:off x="-2424077" y="-2382072"/>
              <a:ext cx="4226616" cy="3325016"/>
              <a:chOff x="-2085486" y="-2135427"/>
              <a:chExt cx="4226616" cy="3325016"/>
            </a:xfrm>
          </p:grpSpPr>
          <p:sp>
            <p:nvSpPr>
              <p:cNvPr id="121" name="Google Shape;121;p6"/>
              <p:cNvSpPr/>
              <p:nvPr/>
            </p:nvSpPr>
            <p:spPr>
              <a:xfrm rot="5400000">
                <a:off x="-1017416" y="-191964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rot="5400000">
                <a:off x="-1286037" y="-1530580"/>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rot="5400000">
                <a:off x="-2085656" y="-1521519"/>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rot="5400000">
                <a:off x="-1426624" y="-1261814"/>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rot="5400000">
                <a:off x="-628175" y="-2135427"/>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rot="5400000">
                <a:off x="1507088" y="202"/>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rot="5400000">
                <a:off x="-10122" y="573147"/>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rot="5400000">
                <a:off x="1982730" y="47550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rot="5400000">
                <a:off x="759637" y="515118"/>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rot="5400000">
                <a:off x="1228570" y="983715"/>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6"/>
            <p:cNvSpPr/>
            <p:nvPr/>
          </p:nvSpPr>
          <p:spPr>
            <a:xfrm rot="5400000">
              <a:off x="262640" y="1229587"/>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2"/>
        <p:cNvGrpSpPr/>
        <p:nvPr/>
      </p:nvGrpSpPr>
      <p:grpSpPr>
        <a:xfrm>
          <a:off x="0" y="0"/>
          <a:ext cx="0" cy="0"/>
          <a:chOff x="0" y="0"/>
          <a:chExt cx="0" cy="0"/>
        </a:xfrm>
      </p:grpSpPr>
      <p:sp>
        <p:nvSpPr>
          <p:cNvPr id="133" name="Google Shape;133;p7"/>
          <p:cNvSpPr txBox="1">
            <a:spLocks noGrp="1"/>
          </p:cNvSpPr>
          <p:nvPr>
            <p:ph type="title"/>
          </p:nvPr>
        </p:nvSpPr>
        <p:spPr>
          <a:xfrm>
            <a:off x="594475" y="1114875"/>
            <a:ext cx="3198600" cy="126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4" name="Google Shape;134;p7"/>
          <p:cNvSpPr txBox="1">
            <a:spLocks noGrp="1"/>
          </p:cNvSpPr>
          <p:nvPr>
            <p:ph type="body" idx="1"/>
          </p:nvPr>
        </p:nvSpPr>
        <p:spPr>
          <a:xfrm>
            <a:off x="594475" y="2377425"/>
            <a:ext cx="3120900" cy="1651200"/>
          </a:xfrm>
          <a:prstGeom prst="rect">
            <a:avLst/>
          </a:prstGeom>
        </p:spPr>
        <p:txBody>
          <a:bodyPr spcFirstLastPara="1" wrap="square" lIns="91425" tIns="91425" rIns="91425" bIns="91425" anchor="t" anchorCtr="0">
            <a:noAutofit/>
          </a:bodyPr>
          <a:lstStyle>
            <a:lvl1pPr marL="457200" lvl="0" indent="-330200">
              <a:lnSpc>
                <a:spcPct val="100000"/>
              </a:lnSpc>
              <a:spcBef>
                <a:spcPts val="0"/>
              </a:spcBef>
              <a:spcAft>
                <a:spcPts val="0"/>
              </a:spcAft>
              <a:buSzPts val="1600"/>
              <a:buChar char="●"/>
              <a:defRPr sz="2000" b="0"/>
            </a:lvl1pPr>
            <a:lvl2pPr marL="914400" lvl="1" indent="-330200">
              <a:spcBef>
                <a:spcPts val="10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grpSp>
        <p:nvGrpSpPr>
          <p:cNvPr id="135" name="Google Shape;135;p7"/>
          <p:cNvGrpSpPr/>
          <p:nvPr/>
        </p:nvGrpSpPr>
        <p:grpSpPr>
          <a:xfrm flipH="1">
            <a:off x="7543008" y="3775362"/>
            <a:ext cx="2935952" cy="2691573"/>
            <a:chOff x="-1325225" y="3680270"/>
            <a:chExt cx="2935952" cy="2691573"/>
          </a:xfrm>
        </p:grpSpPr>
        <p:sp>
          <p:nvSpPr>
            <p:cNvPr id="136" name="Google Shape;136;p7"/>
            <p:cNvSpPr/>
            <p:nvPr/>
          </p:nvSpPr>
          <p:spPr>
            <a:xfrm>
              <a:off x="727441" y="470359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616465" y="3680270"/>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a:off x="1452313" y="4516146"/>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a:off x="813435" y="3710144"/>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a:off x="196937" y="3809966"/>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1124828" y="4386956"/>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1325225" y="4054395"/>
              <a:ext cx="2317870" cy="2317449"/>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3"/>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7"/>
          <p:cNvSpPr/>
          <p:nvPr/>
        </p:nvSpPr>
        <p:spPr>
          <a:xfrm rot="8100265">
            <a:off x="7446464" y="-1133251"/>
            <a:ext cx="2752837" cy="2665651"/>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rot="10800000">
            <a:off x="4641200" y="614500"/>
            <a:ext cx="3763200" cy="37629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2"/>
            </a:gs>
            <a:gs pos="100000">
              <a:schemeClr val="accent4"/>
            </a:gs>
          </a:gsLst>
          <a:lin ang="8099331" scaled="0"/>
        </a:gradFill>
        <a:effectLst/>
      </p:bgPr>
    </p:bg>
    <p:spTree>
      <p:nvGrpSpPr>
        <p:cNvPr id="1" name="Shape 145"/>
        <p:cNvGrpSpPr/>
        <p:nvPr/>
      </p:nvGrpSpPr>
      <p:grpSpPr>
        <a:xfrm>
          <a:off x="0" y="0"/>
          <a:ext cx="0" cy="0"/>
          <a:chOff x="0" y="0"/>
          <a:chExt cx="0" cy="0"/>
        </a:xfrm>
      </p:grpSpPr>
      <p:sp>
        <p:nvSpPr>
          <p:cNvPr id="146" name="Google Shape;146;p8"/>
          <p:cNvSpPr/>
          <p:nvPr/>
        </p:nvSpPr>
        <p:spPr>
          <a:xfrm rot="-2700000">
            <a:off x="-2570011" y="-951068"/>
            <a:ext cx="8706323" cy="4461985"/>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txBox="1">
            <a:spLocks noGrp="1"/>
          </p:cNvSpPr>
          <p:nvPr>
            <p:ph type="title"/>
          </p:nvPr>
        </p:nvSpPr>
        <p:spPr>
          <a:xfrm>
            <a:off x="599100" y="532649"/>
            <a:ext cx="3244800" cy="20169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8" name="Google Shape;148;p8"/>
          <p:cNvSpPr/>
          <p:nvPr/>
        </p:nvSpPr>
        <p:spPr>
          <a:xfrm>
            <a:off x="3749720" y="2486425"/>
            <a:ext cx="572650" cy="572752"/>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2600694" y="3385599"/>
            <a:ext cx="1110032" cy="1111857"/>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3814676" y="3115951"/>
            <a:ext cx="5865585" cy="586558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8244691" y="4241275"/>
            <a:ext cx="1822603" cy="1821455"/>
          </a:xfrm>
          <a:custGeom>
            <a:avLst/>
            <a:gdLst/>
            <a:ahLst/>
            <a:cxnLst/>
            <a:rect l="l" t="t" r="r" b="b"/>
            <a:pathLst>
              <a:path w="19039" h="19027" extrusionOk="0">
                <a:moveTo>
                  <a:pt x="9525" y="0"/>
                </a:moveTo>
                <a:lnTo>
                  <a:pt x="0" y="9513"/>
                </a:lnTo>
                <a:lnTo>
                  <a:pt x="9525" y="19027"/>
                </a:lnTo>
                <a:lnTo>
                  <a:pt x="19038" y="9513"/>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rot="2700000">
            <a:off x="-1340018" y="2527833"/>
            <a:ext cx="838346" cy="3841711"/>
          </a:xfrm>
          <a:prstGeom prst="rect">
            <a:avLst/>
          </a:prstGeom>
          <a:gradFill>
            <a:gsLst>
              <a:gs pos="0">
                <a:schemeClr val="accent2"/>
              </a:gs>
              <a:gs pos="100000">
                <a:schemeClr val="accent4"/>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1"/>
        </a:solidFill>
        <a:effectLst/>
      </p:bgPr>
    </p:bg>
    <p:spTree>
      <p:nvGrpSpPr>
        <p:cNvPr id="1" name="Shape 153"/>
        <p:cNvGrpSpPr/>
        <p:nvPr/>
      </p:nvGrpSpPr>
      <p:grpSpPr>
        <a:xfrm>
          <a:off x="0" y="0"/>
          <a:ext cx="0" cy="0"/>
          <a:chOff x="0" y="0"/>
          <a:chExt cx="0" cy="0"/>
        </a:xfrm>
      </p:grpSpPr>
      <p:sp>
        <p:nvSpPr>
          <p:cNvPr id="154" name="Google Shape;154;p9"/>
          <p:cNvSpPr txBox="1">
            <a:spLocks noGrp="1"/>
          </p:cNvSpPr>
          <p:nvPr>
            <p:ph type="title"/>
          </p:nvPr>
        </p:nvSpPr>
        <p:spPr>
          <a:xfrm>
            <a:off x="3169950" y="1365700"/>
            <a:ext cx="3408300" cy="69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5" name="Google Shape;155;p9"/>
          <p:cNvSpPr txBox="1">
            <a:spLocks noGrp="1"/>
          </p:cNvSpPr>
          <p:nvPr>
            <p:ph type="subTitle" idx="1"/>
          </p:nvPr>
        </p:nvSpPr>
        <p:spPr>
          <a:xfrm>
            <a:off x="3266825" y="2064188"/>
            <a:ext cx="3214500" cy="171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156" name="Google Shape;156;p9"/>
          <p:cNvGrpSpPr/>
          <p:nvPr/>
        </p:nvGrpSpPr>
        <p:grpSpPr>
          <a:xfrm>
            <a:off x="7237704" y="-1202480"/>
            <a:ext cx="3605211" cy="4226616"/>
            <a:chOff x="7137691" y="-1354880"/>
            <a:chExt cx="3605211" cy="4226616"/>
          </a:xfrm>
        </p:grpSpPr>
        <p:sp>
          <p:nvSpPr>
            <p:cNvPr id="157" name="Google Shape;157;p9"/>
            <p:cNvSpPr/>
            <p:nvPr/>
          </p:nvSpPr>
          <p:spPr>
            <a:xfrm rot="10800000">
              <a:off x="7773591" y="-286795"/>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rot="10800000">
              <a:off x="8124570" y="-555248"/>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9"/>
            <p:cNvSpPr/>
            <p:nvPr/>
          </p:nvSpPr>
          <p:spPr>
            <a:xfrm rot="10800000">
              <a:off x="8053099" y="-1354880"/>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rot="10800000">
              <a:off x="7613533" y="-695849"/>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rot="10800000">
              <a:off x="8531957" y="102431"/>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rot="10800000">
              <a:off x="8399384" y="2237849"/>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rot="10800000">
              <a:off x="7689684" y="720484"/>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rot="10800000">
              <a:off x="7973568" y="2713322"/>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rot="10800000">
              <a:off x="7137691" y="1877474"/>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rot="10800000">
              <a:off x="7398417" y="2305634"/>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rot="10800000">
              <a:off x="7755773" y="1490243"/>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rot="10800000">
              <a:off x="7417886" y="1959008"/>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9"/>
          <p:cNvSpPr/>
          <p:nvPr/>
        </p:nvSpPr>
        <p:spPr>
          <a:xfrm rot="5400000">
            <a:off x="8442045" y="4345678"/>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0"/>
        <p:cNvGrpSpPr/>
        <p:nvPr/>
      </p:nvGrpSpPr>
      <p:grpSpPr>
        <a:xfrm>
          <a:off x="0" y="0"/>
          <a:ext cx="0" cy="0"/>
          <a:chOff x="0" y="0"/>
          <a:chExt cx="0" cy="0"/>
        </a:xfrm>
      </p:grpSpPr>
      <p:sp>
        <p:nvSpPr>
          <p:cNvPr id="171" name="Google Shape;171;p10"/>
          <p:cNvSpPr txBox="1">
            <a:spLocks noGrp="1"/>
          </p:cNvSpPr>
          <p:nvPr>
            <p:ph type="title"/>
          </p:nvPr>
        </p:nvSpPr>
        <p:spPr>
          <a:xfrm>
            <a:off x="2101800" y="2309850"/>
            <a:ext cx="4940400" cy="523800"/>
          </a:xfrm>
          <a:prstGeom prst="rect">
            <a:avLst/>
          </a:prstGeom>
        </p:spPr>
        <p:txBody>
          <a:bodyPr spcFirstLastPara="1" wrap="square" lIns="91425" tIns="91425" rIns="91425" bIns="91425" anchor="ctr" anchorCtr="0">
            <a:noAutofit/>
          </a:bodyPr>
          <a:lstStyle>
            <a:lvl1pPr lvl="0" algn="ctr">
              <a:spcBef>
                <a:spcPts val="0"/>
              </a:spcBef>
              <a:spcAft>
                <a:spcPts val="0"/>
              </a:spcAft>
              <a:buNone/>
              <a:defRPr sz="4000"/>
            </a:lvl1pPr>
            <a:lvl2pPr lvl="1" algn="ctr">
              <a:spcBef>
                <a:spcPts val="0"/>
              </a:spcBef>
              <a:spcAft>
                <a:spcPts val="0"/>
              </a:spcAft>
              <a:buNone/>
              <a:defRPr sz="4000"/>
            </a:lvl2pPr>
            <a:lvl3pPr lvl="2" algn="ctr">
              <a:spcBef>
                <a:spcPts val="0"/>
              </a:spcBef>
              <a:spcAft>
                <a:spcPts val="0"/>
              </a:spcAft>
              <a:buNone/>
              <a:defRPr sz="4000"/>
            </a:lvl3pPr>
            <a:lvl4pPr lvl="3" algn="ctr">
              <a:spcBef>
                <a:spcPts val="0"/>
              </a:spcBef>
              <a:spcAft>
                <a:spcPts val="0"/>
              </a:spcAft>
              <a:buNone/>
              <a:defRPr sz="4000"/>
            </a:lvl4pPr>
            <a:lvl5pPr lvl="4" algn="ctr">
              <a:spcBef>
                <a:spcPts val="0"/>
              </a:spcBef>
              <a:spcAft>
                <a:spcPts val="0"/>
              </a:spcAft>
              <a:buNone/>
              <a:defRPr sz="4000"/>
            </a:lvl5pPr>
            <a:lvl6pPr lvl="5" algn="ctr">
              <a:spcBef>
                <a:spcPts val="0"/>
              </a:spcBef>
              <a:spcAft>
                <a:spcPts val="0"/>
              </a:spcAft>
              <a:buNone/>
              <a:defRPr sz="4000"/>
            </a:lvl6pPr>
            <a:lvl7pPr lvl="6" algn="ctr">
              <a:spcBef>
                <a:spcPts val="0"/>
              </a:spcBef>
              <a:spcAft>
                <a:spcPts val="0"/>
              </a:spcAft>
              <a:buNone/>
              <a:defRPr sz="4000"/>
            </a:lvl7pPr>
            <a:lvl8pPr lvl="7" algn="ctr">
              <a:spcBef>
                <a:spcPts val="0"/>
              </a:spcBef>
              <a:spcAft>
                <a:spcPts val="0"/>
              </a:spcAft>
              <a:buNone/>
              <a:defRPr sz="4000"/>
            </a:lvl8pPr>
            <a:lvl9pPr lvl="8" algn="ctr">
              <a:spcBef>
                <a:spcPts val="0"/>
              </a:spcBef>
              <a:spcAft>
                <a:spcPts val="0"/>
              </a:spcAft>
              <a:buNone/>
              <a:defRPr sz="4000"/>
            </a:lvl9pPr>
          </a:lstStyle>
          <a:p>
            <a:endParaRPr/>
          </a:p>
        </p:txBody>
      </p:sp>
      <p:grpSp>
        <p:nvGrpSpPr>
          <p:cNvPr id="172" name="Google Shape;172;p10"/>
          <p:cNvGrpSpPr/>
          <p:nvPr/>
        </p:nvGrpSpPr>
        <p:grpSpPr>
          <a:xfrm>
            <a:off x="-1568946" y="3387470"/>
            <a:ext cx="3605211" cy="4226616"/>
            <a:chOff x="-1115684" y="691895"/>
            <a:chExt cx="3605211" cy="4226616"/>
          </a:xfrm>
        </p:grpSpPr>
        <p:sp>
          <p:nvSpPr>
            <p:cNvPr id="173" name="Google Shape;173;p10"/>
            <p:cNvSpPr/>
            <p:nvPr/>
          </p:nvSpPr>
          <p:spPr>
            <a:xfrm>
              <a:off x="-899915" y="1096911"/>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0"/>
            <p:cNvSpPr/>
            <p:nvPr/>
          </p:nvSpPr>
          <p:spPr>
            <a:xfrm>
              <a:off x="-511020" y="2105577"/>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501945" y="2842785"/>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242239" y="200389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p:nvPr/>
          </p:nvSpPr>
          <p:spPr>
            <a:xfrm>
              <a:off x="-1115684" y="1250254"/>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1019791" y="1118048"/>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1592890" y="2498503"/>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1495265" y="691895"/>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a:off x="2331113" y="1527771"/>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1692235" y="721769"/>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1534862" y="1736804"/>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2003628" y="1398581"/>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10"/>
          <p:cNvGrpSpPr/>
          <p:nvPr/>
        </p:nvGrpSpPr>
        <p:grpSpPr>
          <a:xfrm>
            <a:off x="7107729" y="-2469041"/>
            <a:ext cx="3605211" cy="4226616"/>
            <a:chOff x="6646591" y="221771"/>
            <a:chExt cx="3605211" cy="4226616"/>
          </a:xfrm>
        </p:grpSpPr>
        <p:sp>
          <p:nvSpPr>
            <p:cNvPr id="186" name="Google Shape;186;p10"/>
            <p:cNvSpPr/>
            <p:nvPr/>
          </p:nvSpPr>
          <p:spPr>
            <a:xfrm rot="-5400000" flipH="1">
              <a:off x="8273618" y="344514"/>
              <a:ext cx="351173" cy="351750"/>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rot="10800000">
              <a:off x="7282491" y="1289856"/>
              <a:ext cx="2753543" cy="2753515"/>
            </a:xfrm>
            <a:custGeom>
              <a:avLst/>
              <a:gdLst/>
              <a:ahLst/>
              <a:cxnLst/>
              <a:rect l="l" t="t" r="r" b="b"/>
              <a:pathLst>
                <a:path w="97704" h="97703" extrusionOk="0">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0"/>
            <p:cNvSpPr/>
            <p:nvPr/>
          </p:nvSpPr>
          <p:spPr>
            <a:xfrm rot="10800000">
              <a:off x="7633470" y="1021404"/>
              <a:ext cx="2013668" cy="2013301"/>
            </a:xfrm>
            <a:custGeom>
              <a:avLst/>
              <a:gdLst/>
              <a:ahLst/>
              <a:cxnLst/>
              <a:rect l="l" t="t" r="r" b="b"/>
              <a:pathLst>
                <a:path w="71451" h="71438" extrusionOk="0">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p:nvPr/>
          </p:nvSpPr>
          <p:spPr>
            <a:xfrm rot="10800000">
              <a:off x="7561999" y="221771"/>
              <a:ext cx="2076064" cy="2075726"/>
            </a:xfrm>
            <a:custGeom>
              <a:avLst/>
              <a:gdLst/>
              <a:ahLst/>
              <a:cxnLst/>
              <a:rect l="l" t="t" r="r" b="b"/>
              <a:pathLst>
                <a:path w="73665" h="73653" extrusionOk="0">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0"/>
            <p:cNvSpPr/>
            <p:nvPr/>
          </p:nvSpPr>
          <p:spPr>
            <a:xfrm rot="10800000">
              <a:off x="7122433" y="880803"/>
              <a:ext cx="2255925" cy="2255586"/>
            </a:xfrm>
            <a:custGeom>
              <a:avLst/>
              <a:gdLst/>
              <a:ahLst/>
              <a:cxnLst/>
              <a:rect l="l" t="t" r="r" b="b"/>
              <a:pathLst>
                <a:path w="80047" h="80035" extrusionOk="0">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0"/>
            <p:cNvSpPr/>
            <p:nvPr/>
          </p:nvSpPr>
          <p:spPr>
            <a:xfrm rot="10800000">
              <a:off x="8040857" y="1679083"/>
              <a:ext cx="2210945" cy="2210945"/>
            </a:xfrm>
            <a:custGeom>
              <a:avLst/>
              <a:gdLst/>
              <a:ahLst/>
              <a:cxnLst/>
              <a:rect l="l" t="t" r="r" b="b"/>
              <a:pathLst>
                <a:path w="78451" h="78451" extrusionOk="0">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0"/>
            <p:cNvSpPr/>
            <p:nvPr/>
          </p:nvSpPr>
          <p:spPr>
            <a:xfrm rot="10800000">
              <a:off x="7908284" y="3814501"/>
              <a:ext cx="208043" cy="207733"/>
            </a:xfrm>
            <a:custGeom>
              <a:avLst/>
              <a:gdLst/>
              <a:ahLst/>
              <a:cxnLst/>
              <a:rect l="l" t="t" r="r" b="b"/>
              <a:pathLst>
                <a:path w="7382" h="7371" extrusionOk="0">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0"/>
            <p:cNvSpPr/>
            <p:nvPr/>
          </p:nvSpPr>
          <p:spPr>
            <a:xfrm rot="10800000">
              <a:off x="7198584" y="2297136"/>
              <a:ext cx="344644" cy="344644"/>
            </a:xfrm>
            <a:custGeom>
              <a:avLst/>
              <a:gdLst/>
              <a:ahLst/>
              <a:cxnLst/>
              <a:rect l="l" t="t" r="r" b="b"/>
              <a:pathLst>
                <a:path w="12229" h="12229" extrusionOk="0">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0"/>
            <p:cNvSpPr/>
            <p:nvPr/>
          </p:nvSpPr>
          <p:spPr>
            <a:xfrm rot="10800000">
              <a:off x="7482468" y="4289974"/>
              <a:ext cx="158386" cy="158414"/>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0"/>
            <p:cNvSpPr/>
            <p:nvPr/>
          </p:nvSpPr>
          <p:spPr>
            <a:xfrm rot="10800000">
              <a:off x="6646591" y="3454125"/>
              <a:ext cx="158414" cy="158386"/>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0"/>
            <p:cNvSpPr/>
            <p:nvPr/>
          </p:nvSpPr>
          <p:spPr>
            <a:xfrm rot="10800000">
              <a:off x="6907317" y="3882285"/>
              <a:ext cx="536567" cy="536228"/>
            </a:xfrm>
            <a:custGeom>
              <a:avLst/>
              <a:gdLst/>
              <a:ahLst/>
              <a:cxnLst/>
              <a:rect l="l" t="t" r="r" b="b"/>
              <a:pathLst>
                <a:path w="19039" h="19027" extrusionOk="0">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0"/>
            <p:cNvSpPr/>
            <p:nvPr/>
          </p:nvSpPr>
          <p:spPr>
            <a:xfrm rot="10800000">
              <a:off x="7264673" y="3066895"/>
              <a:ext cx="336584" cy="336584"/>
            </a:xfrm>
            <a:custGeom>
              <a:avLst/>
              <a:gdLst/>
              <a:ahLst/>
              <a:cxnLst/>
              <a:rect l="l" t="t" r="r" b="b"/>
              <a:pathLst>
                <a:path w="11943" h="11943" extrusionOk="0">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0"/>
            <p:cNvSpPr/>
            <p:nvPr/>
          </p:nvSpPr>
          <p:spPr>
            <a:xfrm rot="10800000">
              <a:off x="6926786" y="3535659"/>
              <a:ext cx="205704" cy="20604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3000"/>
              <a:buFont typeface="Krona One"/>
              <a:buNone/>
              <a:defRPr sz="3000">
                <a:solidFill>
                  <a:schemeClr val="lt2"/>
                </a:solidFill>
                <a:latin typeface="Krona One"/>
                <a:ea typeface="Krona One"/>
                <a:cs typeface="Krona One"/>
                <a:sym typeface="Krona One"/>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6188100" cy="3416400"/>
          </a:xfrm>
          <a:prstGeom prst="rect">
            <a:avLst/>
          </a:prstGeom>
          <a:noFill/>
          <a:ln>
            <a:noFill/>
          </a:ln>
        </p:spPr>
        <p:txBody>
          <a:bodyPr spcFirstLastPara="1" wrap="square" lIns="91425" tIns="91425" rIns="91425" bIns="91425" anchor="t" anchorCtr="0">
            <a:noAutofit/>
          </a:bodyPr>
          <a:lstStyle>
            <a:lvl1pPr marL="457200" lvl="0" indent="-330200" rtl="0">
              <a:lnSpc>
                <a:spcPct val="115000"/>
              </a:lnSpc>
              <a:spcBef>
                <a:spcPts val="0"/>
              </a:spcBef>
              <a:spcAft>
                <a:spcPts val="0"/>
              </a:spcAft>
              <a:buClr>
                <a:schemeClr val="lt2"/>
              </a:buClr>
              <a:buSzPts val="1600"/>
              <a:buFont typeface="Roboto"/>
              <a:buChar char="●"/>
              <a:defRPr sz="1600">
                <a:solidFill>
                  <a:schemeClr val="lt2"/>
                </a:solidFill>
                <a:latin typeface="Roboto"/>
                <a:ea typeface="Roboto"/>
                <a:cs typeface="Roboto"/>
                <a:sym typeface="Roboto"/>
              </a:defRPr>
            </a:lvl1pPr>
            <a:lvl2pPr marL="914400" lvl="1" indent="-330200" rtl="0">
              <a:lnSpc>
                <a:spcPct val="115000"/>
              </a:lnSpc>
              <a:spcBef>
                <a:spcPts val="1600"/>
              </a:spcBef>
              <a:spcAft>
                <a:spcPts val="0"/>
              </a:spcAft>
              <a:buClr>
                <a:schemeClr val="lt2"/>
              </a:buClr>
              <a:buSzPts val="1600"/>
              <a:buFont typeface="Roboto"/>
              <a:buChar char="○"/>
              <a:defRPr sz="1600">
                <a:solidFill>
                  <a:schemeClr val="lt2"/>
                </a:solidFill>
                <a:latin typeface="Roboto"/>
                <a:ea typeface="Roboto"/>
                <a:cs typeface="Roboto"/>
                <a:sym typeface="Roboto"/>
              </a:defRPr>
            </a:lvl2pPr>
            <a:lvl3pPr marL="1371600" lvl="2" indent="-330200" rtl="0">
              <a:lnSpc>
                <a:spcPct val="115000"/>
              </a:lnSpc>
              <a:spcBef>
                <a:spcPts val="1600"/>
              </a:spcBef>
              <a:spcAft>
                <a:spcPts val="0"/>
              </a:spcAft>
              <a:buClr>
                <a:schemeClr val="lt2"/>
              </a:buClr>
              <a:buSzPts val="1600"/>
              <a:buFont typeface="Roboto"/>
              <a:buChar char="■"/>
              <a:defRPr sz="1600">
                <a:solidFill>
                  <a:schemeClr val="lt2"/>
                </a:solidFill>
                <a:latin typeface="Roboto"/>
                <a:ea typeface="Roboto"/>
                <a:cs typeface="Roboto"/>
                <a:sym typeface="Roboto"/>
              </a:defRPr>
            </a:lvl3pPr>
            <a:lvl4pPr marL="1828800" lvl="3"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4pPr>
            <a:lvl5pPr marL="2286000" lvl="4"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5pPr>
            <a:lvl6pPr marL="2743200" lvl="5"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6pPr>
            <a:lvl7pPr marL="3200400" lvl="6"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7pPr>
            <a:lvl8pPr marL="3657600" lvl="7" indent="-330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8pPr>
            <a:lvl9pPr marL="4114800" lvl="8" indent="-330200" rtl="0">
              <a:lnSpc>
                <a:spcPct val="115000"/>
              </a:lnSpc>
              <a:spcBef>
                <a:spcPts val="1600"/>
              </a:spcBef>
              <a:spcAft>
                <a:spcPts val="1600"/>
              </a:spcAft>
              <a:buClr>
                <a:schemeClr val="lt2"/>
              </a:buClr>
              <a:buSzPts val="1600"/>
              <a:buFont typeface="Roboto Light"/>
              <a:buChar char="■"/>
              <a:defRPr sz="1600">
                <a:solidFill>
                  <a:schemeClr val="lt2"/>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15"/>
        <p:cNvGrpSpPr/>
        <p:nvPr/>
      </p:nvGrpSpPr>
      <p:grpSpPr>
        <a:xfrm>
          <a:off x="0" y="0"/>
          <a:ext cx="0" cy="0"/>
          <a:chOff x="0" y="0"/>
          <a:chExt cx="0" cy="0"/>
        </a:xfrm>
      </p:grpSpPr>
      <p:sp>
        <p:nvSpPr>
          <p:cNvPr id="616" name="Google Shape;616;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17" name="Google Shape;617;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8" Type="http://schemas.openxmlformats.org/officeDocument/2006/relationships/slide" Target="slide34.xml"/><Relationship Id="rId13" Type="http://schemas.openxmlformats.org/officeDocument/2006/relationships/slide" Target="slide38.xml"/><Relationship Id="rId3" Type="http://schemas.openxmlformats.org/officeDocument/2006/relationships/hyperlink" Target="http://bit.ly/2Tynxth" TargetMode="External"/><Relationship Id="rId7" Type="http://schemas.openxmlformats.org/officeDocument/2006/relationships/slide" Target="slide32.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slide" Target="slide33.xml"/><Relationship Id="rId11" Type="http://schemas.openxmlformats.org/officeDocument/2006/relationships/slide" Target="slide37.xml"/><Relationship Id="rId5" Type="http://schemas.openxmlformats.org/officeDocument/2006/relationships/hyperlink" Target="http://bit.ly/33VAFh3" TargetMode="External"/><Relationship Id="rId10" Type="http://schemas.openxmlformats.org/officeDocument/2006/relationships/slide" Target="slide36.xml"/><Relationship Id="rId4" Type="http://schemas.openxmlformats.org/officeDocument/2006/relationships/hyperlink" Target="http://bit.ly/30B07Gq" TargetMode="External"/><Relationship Id="rId9" Type="http://schemas.openxmlformats.org/officeDocument/2006/relationships/slide" Target="slide35.xml"/><Relationship Id="rId14" Type="http://schemas.openxmlformats.org/officeDocument/2006/relationships/slide" Target="slide4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rAPpgj95q3-ENIGWoqGVngOqASOhPrQcUejFQti154w/copy" TargetMode="External"/><Relationship Id="rId2" Type="http://schemas.openxmlformats.org/officeDocument/2006/relationships/notesSlide" Target="../notesSlides/notesSlide18.xml"/><Relationship Id="rId1" Type="http://schemas.openxmlformats.org/officeDocument/2006/relationships/slideLayout" Target="../slideLayouts/slideLayout20.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spreadsheets/d/1rAPpgj95q3-ENIGWoqGVngOqASOhPrQcUejFQti154w/copy" TargetMode="External"/><Relationship Id="rId2" Type="http://schemas.openxmlformats.org/officeDocument/2006/relationships/notesSlide" Target="../notesSlides/notesSlide30.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spreadsheets/d/1rAPpgj95q3-ENIGWoqGVngOqASOhPrQcUejFQti154w/copy"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 Id="rId4" Type="http://schemas.openxmlformats.org/officeDocument/2006/relationships/image" Target="../media/image11.png"/></Relationships>
</file>

<file path=ppt/slides/_rels/slide32.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vector/work-equipment-linear-blue-style_1261251.htm/?utm_source=slidesgo_template&amp;utm_medium=referral-link&amp;utm_campaign=sg_resources&amp;utm_content=freepik" TargetMode="External"/><Relationship Id="rId3" Type="http://schemas.openxmlformats.org/officeDocument/2006/relationships/hyperlink" Target="https://www.freepik.com/free-photo/smiling-young-businessman-peeking-from-black-placard_4496793.htm/?utm_source=slidesgo_template&amp;utm_medium=referral-link&amp;utm_campaign=sg_resources&amp;utm_content=freepik" TargetMode="External"/><Relationship Id="rId7" Type="http://schemas.openxmlformats.org/officeDocument/2006/relationships/hyperlink" Target="https://www.freepik.com/free-vector/modern-lineal-call-center-background_3217940.htm/?utm_source=slidesgo_template&amp;utm_medium=referral-link&amp;utm_campaign=sg_resources&amp;utm_content=freepik" TargetMode="External"/><Relationship Id="rId12" Type="http://schemas.openxmlformats.org/officeDocument/2006/relationships/hyperlink" Target="https://www.freepik.com/free-vector/circular-marketing-elements-background_1601418.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 Id="rId6" Type="http://schemas.openxmlformats.org/officeDocument/2006/relationships/hyperlink" Target="https://www.freepik.com/free-vector/modern-call-center-background-lineal-style_3217938.htm/?utm_source=slidesgo_template&amp;utm_medium=referral-link&amp;utm_campaign=sg_resources&amp;utm_content=freepik" TargetMode="External"/><Relationship Id="rId11" Type="http://schemas.openxmlformats.org/officeDocument/2006/relationships/hyperlink" Target="https://www.freepik.com/free-vector/concept-about-teamwork-linear-color-style_1261391.htm/?utm_source=slidesgo_template&amp;utm_medium=referral-link&amp;utm_campaign=sg_resources&amp;utm_content=freepik" TargetMode="External"/><Relationship Id="rId5" Type="http://schemas.openxmlformats.org/officeDocument/2006/relationships/hyperlink" Target="https://www.freepik.com/free-vector/geometric-theme-certificate-template_6574742.htm/?utm_source=slidesgo_template&amp;utm_medium=referral-link&amp;utm_campaign=sg_resources&amp;utm_content=freepik" TargetMode="External"/><Relationship Id="rId10" Type="http://schemas.openxmlformats.org/officeDocument/2006/relationships/hyperlink" Target="https://www.freepik.com/free-vector/work-equipment-linear-style_1261249.htm/?utm_source=slidesgo_template&amp;utm_medium=referral-link&amp;utm_campaign=sg_resources&amp;utm_content=freepik" TargetMode="External"/><Relationship Id="rId4" Type="http://schemas.openxmlformats.org/officeDocument/2006/relationships/hyperlink" Target="https://www.freepik.com/free-photo/smiling-young-businessman-pointing-his-finger-against-grey-background_4513075.htm/?utm_source=slidesgo_template&amp;utm_medium=referral-link&amp;utm_campaign=sg_resources&amp;utm_content=freepik" TargetMode="External"/><Relationship Id="rId9" Type="http://schemas.openxmlformats.org/officeDocument/2006/relationships/hyperlink" Target="https://www.freepik.com/free-vector/financial-composition-with-modern-style_1305300.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Krona+One" TargetMode="External"/><Relationship Id="rId2" Type="http://schemas.openxmlformats.org/officeDocument/2006/relationships/notesSlide" Target="../notesSlides/notesSlide36.xml"/><Relationship Id="rId1" Type="http://schemas.openxmlformats.org/officeDocument/2006/relationships/slideLayout" Target="../slideLayouts/slideLayout28.xml"/><Relationship Id="rId4" Type="http://schemas.openxmlformats.org/officeDocument/2006/relationships/hyperlink" Target="https://fonts.google.com/specimen/Roboto"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12.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7.xml"/><Relationship Id="rId1" Type="http://schemas.openxmlformats.org/officeDocument/2006/relationships/slideLayout" Target="../slideLayouts/slideLayout28.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5.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4.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13.gi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8.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31"/>
          <p:cNvSpPr txBox="1">
            <a:spLocks noGrp="1"/>
          </p:cNvSpPr>
          <p:nvPr>
            <p:ph type="ctrTitle"/>
          </p:nvPr>
        </p:nvSpPr>
        <p:spPr>
          <a:xfrm>
            <a:off x="2507850" y="321835"/>
            <a:ext cx="4128300" cy="185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GROUP-7</a:t>
            </a:r>
            <a:endParaRPr dirty="0">
              <a:solidFill>
                <a:srgbClr val="FFFFFF"/>
              </a:solidFill>
            </a:endParaRPr>
          </a:p>
        </p:txBody>
      </p:sp>
      <p:sp>
        <p:nvSpPr>
          <p:cNvPr id="624" name="Google Shape;624;p31"/>
          <p:cNvSpPr txBox="1">
            <a:spLocks noGrp="1"/>
          </p:cNvSpPr>
          <p:nvPr>
            <p:ph type="subTitle" idx="1"/>
          </p:nvPr>
        </p:nvSpPr>
        <p:spPr>
          <a:xfrm>
            <a:off x="3627186" y="2297466"/>
            <a:ext cx="2165400" cy="6663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km-KH" sz="1800" dirty="0">
                <a:effectLst/>
                <a:latin typeface="Calibri" panose="020F0502020204030204" pitchFamily="34" charset="0"/>
                <a:ea typeface="DengXian" panose="02010600030101010101" pitchFamily="2" charset="-122"/>
                <a:cs typeface="Khmer OS Bokor" panose="02000500000000020004" pitchFamily="2" charset="0"/>
              </a:rPr>
              <a:t>សុខ​ រក្សា</a:t>
            </a:r>
            <a:endParaRPr lang="en-US" sz="1800" dirty="0">
              <a:effectLst/>
              <a:latin typeface="Calibri" panose="020F0502020204030204" pitchFamily="34" charset="0"/>
              <a:ea typeface="DengXian" panose="02010600030101010101" pitchFamily="2" charset="-122"/>
              <a:cs typeface="Cordia New" panose="020B0304020202020204" pitchFamily="34" charset="-34"/>
            </a:endParaRPr>
          </a:p>
          <a:p>
            <a:pPr marL="0" marR="0">
              <a:lnSpc>
                <a:spcPct val="107000"/>
              </a:lnSpc>
              <a:spcBef>
                <a:spcPts val="0"/>
              </a:spcBef>
              <a:spcAft>
                <a:spcPts val="800"/>
              </a:spcAft>
            </a:pPr>
            <a:r>
              <a:rPr lang="km-KH" sz="1800" dirty="0">
                <a:effectLst/>
                <a:latin typeface="Calibri" panose="020F0502020204030204" pitchFamily="34" charset="0"/>
                <a:ea typeface="DengXian" panose="02010600030101010101" pitchFamily="2" charset="-122"/>
                <a:cs typeface="Khmer OS Bokor" panose="02000500000000020004" pitchFamily="2" charset="0"/>
              </a:rPr>
              <a:t>សួងខុន ម៉ារ៉ាឌី</a:t>
            </a:r>
            <a:endParaRPr lang="en-US" sz="1800" dirty="0">
              <a:effectLst/>
              <a:latin typeface="Calibri" panose="020F0502020204030204" pitchFamily="34" charset="0"/>
              <a:ea typeface="DengXian" panose="02010600030101010101" pitchFamily="2" charset="-122"/>
              <a:cs typeface="Cordia New" panose="020B0304020202020204" pitchFamily="34" charset="-34"/>
            </a:endParaRPr>
          </a:p>
          <a:p>
            <a:pPr marL="0" marR="0">
              <a:lnSpc>
                <a:spcPct val="107000"/>
              </a:lnSpc>
              <a:spcBef>
                <a:spcPts val="0"/>
              </a:spcBef>
              <a:spcAft>
                <a:spcPts val="800"/>
              </a:spcAft>
            </a:pPr>
            <a:r>
              <a:rPr lang="km-KH" sz="1800" dirty="0">
                <a:effectLst/>
                <a:latin typeface="Calibri" panose="020F0502020204030204" pitchFamily="34" charset="0"/>
                <a:ea typeface="DengXian" panose="02010600030101010101" pitchFamily="2" charset="-122"/>
                <a:cs typeface="Khmer OS Bokor" panose="02000500000000020004" pitchFamily="2" charset="0"/>
              </a:rPr>
              <a:t>ហ៊ាត​ គឹមណាក់</a:t>
            </a:r>
            <a:endParaRPr lang="en-US" sz="1800" dirty="0">
              <a:effectLst/>
              <a:latin typeface="Calibri" panose="020F0502020204030204" pitchFamily="34" charset="0"/>
              <a:ea typeface="DengXian" panose="02010600030101010101" pitchFamily="2" charset="-122"/>
              <a:cs typeface="Cordia New" panose="020B0304020202020204" pitchFamily="34" charset="-34"/>
            </a:endParaRPr>
          </a:p>
          <a:p>
            <a:pPr marL="0" marR="0">
              <a:lnSpc>
                <a:spcPct val="107000"/>
              </a:lnSpc>
              <a:spcBef>
                <a:spcPts val="0"/>
              </a:spcBef>
              <a:spcAft>
                <a:spcPts val="800"/>
              </a:spcAft>
            </a:pPr>
            <a:r>
              <a:rPr lang="km-KH" sz="1800" dirty="0">
                <a:effectLst/>
                <a:latin typeface="Calibri" panose="020F0502020204030204" pitchFamily="34" charset="0"/>
                <a:ea typeface="DengXian" panose="02010600030101010101" pitchFamily="2" charset="-122"/>
                <a:cs typeface="Khmer OS Bokor" panose="02000500000000020004" pitchFamily="2" charset="0"/>
              </a:rPr>
              <a:t>អឿន ឆេងហាវ</a:t>
            </a:r>
            <a:endParaRPr lang="en-US" sz="1800" dirty="0">
              <a:effectLst/>
              <a:latin typeface="Calibri" panose="020F0502020204030204" pitchFamily="34" charset="0"/>
              <a:ea typeface="DengXian" panose="02010600030101010101" pitchFamily="2" charset="-122"/>
              <a:cs typeface="Khmer OS Bokor" panose="02000500000000020004" pitchFamily="2" charset="0"/>
            </a:endParaRPr>
          </a:p>
          <a:p>
            <a:pPr marL="0" marR="0">
              <a:lnSpc>
                <a:spcPct val="107000"/>
              </a:lnSpc>
              <a:spcBef>
                <a:spcPts val="0"/>
              </a:spcBef>
              <a:spcAft>
                <a:spcPts val="800"/>
              </a:spcAft>
            </a:pPr>
            <a:r>
              <a:rPr lang="km-KH" sz="1800" dirty="0">
                <a:latin typeface="Calibri" panose="020F0502020204030204" pitchFamily="34" charset="0"/>
                <a:ea typeface="DengXian" panose="02010600030101010101" pitchFamily="2" charset="-122"/>
                <a:cs typeface="Khmer OS Bokor" panose="02000500000000020004" pitchFamily="2" charset="0"/>
              </a:rPr>
              <a:t>សេង សុខនីន</a:t>
            </a:r>
            <a:endParaRPr lang="en-US" sz="1800" dirty="0">
              <a:effectLst/>
              <a:latin typeface="Calibri" panose="020F0502020204030204" pitchFamily="34" charset="0"/>
              <a:ea typeface="DengXian" panose="02010600030101010101" pitchFamily="2" charset="-122"/>
              <a:cs typeface="Cordia New" panose="020B0304020202020204" pitchFamily="34" charset="-3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33"/>
          <p:cNvSpPr txBox="1">
            <a:spLocks noGrp="1"/>
          </p:cNvSpPr>
          <p:nvPr>
            <p:ph type="title" idx="9"/>
          </p:nvPr>
        </p:nvSpPr>
        <p:spPr>
          <a:xfrm>
            <a:off x="599100" y="538673"/>
            <a:ext cx="79458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SIMPLE QUEUE</a:t>
            </a:r>
            <a:endParaRPr u="sng" dirty="0">
              <a:solidFill>
                <a:schemeClr val="accent1"/>
              </a:solidFill>
            </a:endParaRPr>
          </a:p>
        </p:txBody>
      </p:sp>
      <p:sp>
        <p:nvSpPr>
          <p:cNvPr id="636" name="Google Shape;636;p33"/>
          <p:cNvSpPr txBox="1">
            <a:spLocks noGrp="1"/>
          </p:cNvSpPr>
          <p:nvPr>
            <p:ph type="subTitle" idx="6"/>
          </p:nvPr>
        </p:nvSpPr>
        <p:spPr>
          <a:xfrm>
            <a:off x="762513" y="2185089"/>
            <a:ext cx="30750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PROBLEM VS. SOLUTION</a:t>
            </a:r>
            <a:endParaRPr/>
          </a:p>
        </p:txBody>
      </p:sp>
      <p:sp>
        <p:nvSpPr>
          <p:cNvPr id="637" name="Google Shape;637;p33"/>
          <p:cNvSpPr txBox="1">
            <a:spLocks noGrp="1"/>
          </p:cNvSpPr>
          <p:nvPr>
            <p:ph type="subTitle" idx="7"/>
          </p:nvPr>
        </p:nvSpPr>
        <p:spPr>
          <a:xfrm>
            <a:off x="3881554" y="2185089"/>
            <a:ext cx="30609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OUR PRODUCT</a:t>
            </a:r>
            <a:endParaRPr/>
          </a:p>
        </p:txBody>
      </p:sp>
      <p:sp>
        <p:nvSpPr>
          <p:cNvPr id="638" name="Google Shape;638;p33"/>
          <p:cNvSpPr txBox="1">
            <a:spLocks noGrp="1"/>
          </p:cNvSpPr>
          <p:nvPr>
            <p:ph type="subTitle" idx="8"/>
          </p:nvPr>
        </p:nvSpPr>
        <p:spPr>
          <a:xfrm>
            <a:off x="5306488" y="3710501"/>
            <a:ext cx="30750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BUSINESS MODEL</a:t>
            </a:r>
            <a:endParaRPr/>
          </a:p>
        </p:txBody>
      </p:sp>
      <p:sp>
        <p:nvSpPr>
          <p:cNvPr id="639" name="Google Shape;639;p33"/>
          <p:cNvSpPr txBox="1">
            <a:spLocks noGrp="1"/>
          </p:cNvSpPr>
          <p:nvPr>
            <p:ph type="title"/>
          </p:nvPr>
        </p:nvSpPr>
        <p:spPr>
          <a:xfrm>
            <a:off x="817411" y="1500721"/>
            <a:ext cx="29652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001</a:t>
            </a:r>
            <a:endParaRPr/>
          </a:p>
        </p:txBody>
      </p:sp>
      <p:sp>
        <p:nvSpPr>
          <p:cNvPr id="641" name="Google Shape;641;p33"/>
          <p:cNvSpPr txBox="1">
            <a:spLocks noGrp="1"/>
          </p:cNvSpPr>
          <p:nvPr>
            <p:ph type="title" idx="4"/>
          </p:nvPr>
        </p:nvSpPr>
        <p:spPr>
          <a:xfrm>
            <a:off x="2253112" y="3027846"/>
            <a:ext cx="29652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003</a:t>
            </a:r>
            <a:endParaRPr dirty="0"/>
          </a:p>
        </p:txBody>
      </p:sp>
      <p:sp>
        <p:nvSpPr>
          <p:cNvPr id="642" name="Google Shape;642;p33"/>
          <p:cNvSpPr txBox="1">
            <a:spLocks noGrp="1"/>
          </p:cNvSpPr>
          <p:nvPr>
            <p:ph type="title" idx="5"/>
          </p:nvPr>
        </p:nvSpPr>
        <p:spPr>
          <a:xfrm>
            <a:off x="5361386" y="3027846"/>
            <a:ext cx="2965200" cy="6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004</a:t>
            </a:r>
            <a:endParaRPr/>
          </a:p>
        </p:txBody>
      </p:sp>
      <p:sp>
        <p:nvSpPr>
          <p:cNvPr id="643" name="Google Shape;643;p33"/>
          <p:cNvSpPr txBox="1">
            <a:spLocks noGrp="1"/>
          </p:cNvSpPr>
          <p:nvPr>
            <p:ph type="subTitle" idx="13"/>
          </p:nvPr>
        </p:nvSpPr>
        <p:spPr>
          <a:xfrm>
            <a:off x="762513" y="2444238"/>
            <a:ext cx="3075000" cy="3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Describe here this section</a:t>
            </a:r>
            <a:endParaRPr dirty="0"/>
          </a:p>
        </p:txBody>
      </p:sp>
      <p:sp>
        <p:nvSpPr>
          <p:cNvPr id="644" name="Google Shape;644;p33"/>
          <p:cNvSpPr txBox="1">
            <a:spLocks noGrp="1"/>
          </p:cNvSpPr>
          <p:nvPr>
            <p:ph type="subTitle" idx="14"/>
          </p:nvPr>
        </p:nvSpPr>
        <p:spPr>
          <a:xfrm>
            <a:off x="3874513" y="2442361"/>
            <a:ext cx="3060900" cy="3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here this section</a:t>
            </a:r>
            <a:endParaRPr/>
          </a:p>
        </p:txBody>
      </p:sp>
      <p:sp>
        <p:nvSpPr>
          <p:cNvPr id="645" name="Google Shape;645;p33"/>
          <p:cNvSpPr txBox="1">
            <a:spLocks noGrp="1"/>
          </p:cNvSpPr>
          <p:nvPr>
            <p:ph type="subTitle" idx="1"/>
          </p:nvPr>
        </p:nvSpPr>
        <p:spPr>
          <a:xfrm>
            <a:off x="2198238" y="3971898"/>
            <a:ext cx="3075000" cy="3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here this section</a:t>
            </a:r>
            <a:endParaRPr/>
          </a:p>
        </p:txBody>
      </p:sp>
      <p:sp>
        <p:nvSpPr>
          <p:cNvPr id="646" name="Google Shape;646;p33"/>
          <p:cNvSpPr txBox="1">
            <a:spLocks noGrp="1"/>
          </p:cNvSpPr>
          <p:nvPr>
            <p:ph type="subTitle" idx="2"/>
          </p:nvPr>
        </p:nvSpPr>
        <p:spPr>
          <a:xfrm>
            <a:off x="5306488" y="3971898"/>
            <a:ext cx="3075000" cy="3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Describe here this section</a:t>
            </a:r>
            <a:endParaRPr/>
          </a:p>
        </p:txBody>
      </p:sp>
      <p:sp>
        <p:nvSpPr>
          <p:cNvPr id="647" name="Google Shape;647;p33"/>
          <p:cNvSpPr txBox="1">
            <a:spLocks noGrp="1"/>
          </p:cNvSpPr>
          <p:nvPr>
            <p:ph type="subTitle" idx="15"/>
          </p:nvPr>
        </p:nvSpPr>
        <p:spPr>
          <a:xfrm>
            <a:off x="2198238" y="3710501"/>
            <a:ext cx="30750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&amp; COMPETITION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32"/>
          <p:cNvSpPr txBox="1">
            <a:spLocks noGrp="1"/>
          </p:cNvSpPr>
          <p:nvPr>
            <p:ph type="title"/>
          </p:nvPr>
        </p:nvSpPr>
        <p:spPr>
          <a:xfrm>
            <a:off x="599225" y="539924"/>
            <a:ext cx="7850100" cy="10985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sp>
        <p:nvSpPr>
          <p:cNvPr id="630" name="Google Shape;630;p32"/>
          <p:cNvSpPr txBox="1">
            <a:spLocks noGrp="1"/>
          </p:cNvSpPr>
          <p:nvPr>
            <p:ph type="body" idx="1"/>
          </p:nvPr>
        </p:nvSpPr>
        <p:spPr>
          <a:xfrm>
            <a:off x="599225" y="1638500"/>
            <a:ext cx="7770600" cy="308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what you’ll find in this </a:t>
            </a:r>
            <a:r>
              <a:rPr lang="en" b="1">
                <a:solidFill>
                  <a:schemeClr val="accent2"/>
                </a:solidFill>
                <a:uFill>
                  <a:noFill/>
                </a:uFill>
                <a:hlinkClick r:id="rId3">
                  <a:extLst>
                    <a:ext uri="{A12FA001-AC4F-418D-AE19-62706E023703}">
                      <ahyp:hlinkClr xmlns:ahyp="http://schemas.microsoft.com/office/drawing/2018/hyperlinkcolor" val="tx"/>
                    </a:ext>
                  </a:extLst>
                </a:hlinkClick>
              </a:rPr>
              <a:t>Slidesgo</a:t>
            </a:r>
            <a:r>
              <a:rPr lang="en"/>
              <a:t> template: </a:t>
            </a:r>
            <a:endParaRPr/>
          </a:p>
          <a:p>
            <a:pPr marL="457200" lvl="0" indent="-298450" algn="l" rtl="0">
              <a:spcBef>
                <a:spcPts val="0"/>
              </a:spcBef>
              <a:spcAft>
                <a:spcPts val="0"/>
              </a:spcAft>
              <a:buSzPts val="1100"/>
              <a:buChar char="●"/>
            </a:pPr>
            <a:r>
              <a:rPr lang="en"/>
              <a:t>A slide structure based on a pitch deck presentation, which you can easily adapt to your needs. For more info on how to edit the template, please visit </a:t>
            </a:r>
            <a:r>
              <a:rPr lang="en" b="1">
                <a:solidFill>
                  <a:schemeClr val="accent2"/>
                </a:solidFill>
                <a:uFill>
                  <a:noFill/>
                </a:uFill>
                <a:hlinkClick r:id="rId4">
                  <a:extLst>
                    <a:ext uri="{A12FA001-AC4F-418D-AE19-62706E023703}">
                      <ahyp:hlinkClr xmlns:ahyp="http://schemas.microsoft.com/office/drawing/2018/hyperlinkcolor" val="tx"/>
                    </a:ext>
                  </a:extLst>
                </a:hlinkClick>
              </a:rPr>
              <a:t>Slidesgo School</a:t>
            </a:r>
            <a:r>
              <a:rPr lang="en"/>
              <a:t> or read our </a:t>
            </a:r>
            <a:r>
              <a:rPr lang="en" b="1">
                <a:solidFill>
                  <a:schemeClr val="accent2"/>
                </a:solidFill>
                <a:uFill>
                  <a:noFill/>
                </a:uFill>
                <a:hlinkClick r:id="rId5">
                  <a:extLst>
                    <a:ext uri="{A12FA001-AC4F-418D-AE19-62706E023703}">
                      <ahyp:hlinkClr xmlns:ahyp="http://schemas.microsoft.com/office/drawing/2018/hyperlinkcolor" val="tx"/>
                    </a:ext>
                  </a:extLst>
                </a:hlinkClick>
              </a:rPr>
              <a:t>FAQs</a:t>
            </a:r>
            <a:r>
              <a:rPr lang="en"/>
              <a:t>.</a:t>
            </a:r>
            <a:endParaRPr/>
          </a:p>
          <a:p>
            <a:pPr marL="457200" lvl="0" indent="-298450" algn="l" rtl="0">
              <a:spcBef>
                <a:spcPts val="0"/>
              </a:spcBef>
              <a:spcAft>
                <a:spcPts val="0"/>
              </a:spcAft>
              <a:buSzPts val="1100"/>
              <a:buChar char="●"/>
            </a:pPr>
            <a:r>
              <a:rPr lang="en"/>
              <a:t>An assortment of illustrations and icons that are suitable for use in the presentation can be found in the </a:t>
            </a:r>
            <a:r>
              <a:rPr lang="en" b="1">
                <a:solidFill>
                  <a:schemeClr val="hlink"/>
                </a:solidFill>
                <a:uFill>
                  <a:noFill/>
                </a:uFill>
                <a:hlinkClick r:id="rId6" action="ppaction://hlinksldjump"/>
              </a:rPr>
              <a:t>alternative resources slide</a:t>
            </a:r>
            <a:r>
              <a:rPr lang="en" b="1"/>
              <a:t>.</a:t>
            </a:r>
            <a:endParaRPr b="1"/>
          </a:p>
          <a:p>
            <a:pPr marL="457200" lvl="0" indent="-298450" algn="l" rtl="0">
              <a:spcBef>
                <a:spcPts val="0"/>
              </a:spcBef>
              <a:spcAft>
                <a:spcPts val="0"/>
              </a:spcAft>
              <a:buSzPts val="1100"/>
              <a:buChar char="●"/>
            </a:pPr>
            <a:r>
              <a:rPr lang="en"/>
              <a:t>A </a:t>
            </a:r>
            <a:r>
              <a:rPr lang="en" b="1">
                <a:solidFill>
                  <a:schemeClr val="hlink"/>
                </a:solidFill>
                <a:uFill>
                  <a:noFill/>
                </a:uFill>
                <a:hlinkClick r:id="rId7" action="ppaction://hlinksldjump"/>
              </a:rPr>
              <a:t>thanks slide</a:t>
            </a:r>
            <a:r>
              <a:rPr lang="en"/>
              <a:t>, which you must keep so that proper credits for our design are given.</a:t>
            </a:r>
            <a:endParaRPr/>
          </a:p>
          <a:p>
            <a:pPr marL="457200" lvl="0" indent="-298450" algn="l" rtl="0">
              <a:spcBef>
                <a:spcPts val="0"/>
              </a:spcBef>
              <a:spcAft>
                <a:spcPts val="0"/>
              </a:spcAft>
              <a:buSzPts val="1100"/>
              <a:buChar char="●"/>
            </a:pPr>
            <a:r>
              <a:rPr lang="en"/>
              <a:t>A </a:t>
            </a:r>
            <a:r>
              <a:rPr lang="en" b="1">
                <a:solidFill>
                  <a:schemeClr val="hlink"/>
                </a:solidFill>
                <a:uFill>
                  <a:noFill/>
                </a:uFill>
                <a:hlinkClick r:id="rId8" action="ppaction://hlinksldjump"/>
              </a:rPr>
              <a:t>resources slide</a:t>
            </a:r>
            <a:r>
              <a:rPr lang="en"/>
              <a:t>, where you’ll find links to all the elements used in the template.</a:t>
            </a:r>
            <a:endParaRPr/>
          </a:p>
          <a:p>
            <a:pPr marL="457200" lvl="0" indent="-298450" algn="l" rtl="0">
              <a:spcBef>
                <a:spcPts val="0"/>
              </a:spcBef>
              <a:spcAft>
                <a:spcPts val="0"/>
              </a:spcAft>
              <a:buSzPts val="1100"/>
              <a:buChar char="●"/>
            </a:pPr>
            <a:r>
              <a:rPr lang="en" b="1">
                <a:solidFill>
                  <a:schemeClr val="accent2"/>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a:t> and final slides with:</a:t>
            </a:r>
            <a:endParaRPr/>
          </a:p>
          <a:p>
            <a:pPr marL="914400" lvl="0" indent="-298450" algn="l" rtl="0">
              <a:spcBef>
                <a:spcPts val="0"/>
              </a:spcBef>
              <a:spcAft>
                <a:spcPts val="0"/>
              </a:spcAft>
              <a:buSzPts val="1100"/>
              <a:buChar char="●"/>
            </a:pPr>
            <a:r>
              <a:rPr lang="en"/>
              <a:t>The</a:t>
            </a:r>
            <a:r>
              <a:rPr lang="en">
                <a:uFill>
                  <a:noFill/>
                </a:uFill>
                <a:hlinkClick r:id="rId10" action="ppaction://hlinksldjump"/>
              </a:rPr>
              <a:t> </a:t>
            </a:r>
            <a:r>
              <a:rPr lang="en" b="1">
                <a:solidFill>
                  <a:schemeClr val="accent2"/>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a:t> used in the template.</a:t>
            </a:r>
            <a:endParaRPr/>
          </a:p>
          <a:p>
            <a:pPr marL="914400" lvl="0" indent="-298450" algn="l" rtl="0">
              <a:spcBef>
                <a:spcPts val="0"/>
              </a:spcBef>
              <a:spcAft>
                <a:spcPts val="0"/>
              </a:spcAft>
              <a:buSzPts val="1100"/>
              <a:buChar char="●"/>
            </a:pPr>
            <a:r>
              <a:rPr lang="en"/>
              <a:t>A </a:t>
            </a:r>
            <a:r>
              <a:rPr lang="en" b="1">
                <a:solidFill>
                  <a:schemeClr val="hlink"/>
                </a:solidFill>
                <a:uFill>
                  <a:noFill/>
                </a:uFill>
                <a:hlinkClick r:id="rId11" action="ppaction://hlinksldjump"/>
              </a:rPr>
              <a:t>selection of illustrations</a:t>
            </a:r>
            <a:r>
              <a:rPr lang="en"/>
              <a:t>. You can also customize and animate them as you wish with the online editor. Visit </a:t>
            </a:r>
            <a:r>
              <a:rPr lang="en">
                <a:uFill>
                  <a:noFill/>
                </a:uFill>
                <a:hlinkClick r:id="rId12"/>
              </a:rPr>
              <a:t>Stories by Freepik</a:t>
            </a:r>
            <a:r>
              <a:rPr lang="en"/>
              <a:t> to find more. </a:t>
            </a:r>
            <a:endParaRPr/>
          </a:p>
          <a:p>
            <a:pPr marL="914400" lvl="0" indent="-298450" algn="l" rtl="0">
              <a:spcBef>
                <a:spcPts val="0"/>
              </a:spcBef>
              <a:spcAft>
                <a:spcPts val="0"/>
              </a:spcAft>
              <a:buSzPts val="1100"/>
              <a:buChar char="●"/>
            </a:pPr>
            <a:r>
              <a:rPr lang="en"/>
              <a:t>More</a:t>
            </a:r>
            <a:r>
              <a:rPr lang="en">
                <a:uFill>
                  <a:noFill/>
                </a:uFill>
                <a:hlinkClick r:id="rId13" action="ppaction://hlinksldjump"/>
              </a:rPr>
              <a:t> </a:t>
            </a:r>
            <a:r>
              <a:rPr lang="en" b="1">
                <a:solidFill>
                  <a:schemeClr val="accent2"/>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a:t>, whose size and color can be edited. </a:t>
            </a:r>
            <a:endParaRPr/>
          </a:p>
          <a:p>
            <a:pPr marL="914400" lvl="0" indent="-298450" algn="l" rtl="0">
              <a:spcBef>
                <a:spcPts val="0"/>
              </a:spcBef>
              <a:spcAft>
                <a:spcPts val="0"/>
              </a:spcAft>
              <a:buSzPts val="1100"/>
              <a:buChar char="●"/>
            </a:pPr>
            <a:r>
              <a:rPr lang="en" b="1">
                <a:solidFill>
                  <a:schemeClr val="hlink"/>
                </a:solidFill>
                <a:uFill>
                  <a:noFill/>
                </a:uFill>
                <a:hlinkClick r:id="rId14" action="ppaction://hlinksldjump"/>
              </a:rPr>
              <a:t>Sets of customizable icons</a:t>
            </a:r>
            <a:r>
              <a:rPr lang="en"/>
              <a:t> of the following themes: general, business, avatar, creative process, education, help &amp; support, medical, nature, performing arts, SEO &amp; marketing, and teamwork.</a:t>
            </a:r>
            <a:endParaRPr/>
          </a:p>
          <a:p>
            <a:pPr marL="1371600" lvl="0" indent="0" algn="l" rtl="0">
              <a:spcBef>
                <a:spcPts val="0"/>
              </a:spcBef>
              <a:spcAft>
                <a:spcPts val="0"/>
              </a:spcAft>
              <a:buNone/>
            </a:pPr>
            <a:endParaRPr/>
          </a:p>
          <a:p>
            <a:pPr marL="914400" lvl="0" indent="-228600" algn="l" rtl="0">
              <a:spcBef>
                <a:spcPts val="0"/>
              </a:spcBef>
              <a:spcAft>
                <a:spcPts val="0"/>
              </a:spcAft>
              <a:buNone/>
            </a:pPr>
            <a:r>
              <a:rPr lang="en"/>
              <a:t>You can delete this slide when you’re done editing the presentation.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38"/>
          <p:cNvSpPr txBox="1">
            <a:spLocks noGrp="1"/>
          </p:cNvSpPr>
          <p:nvPr>
            <p:ph type="title"/>
          </p:nvPr>
        </p:nvSpPr>
        <p:spPr>
          <a:xfrm>
            <a:off x="712950" y="1574125"/>
            <a:ext cx="3095400" cy="83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THEM</a:t>
            </a:r>
            <a:endParaRPr/>
          </a:p>
        </p:txBody>
      </p:sp>
      <p:sp>
        <p:nvSpPr>
          <p:cNvPr id="718" name="Google Shape;718;p38"/>
          <p:cNvSpPr txBox="1">
            <a:spLocks noGrp="1"/>
          </p:cNvSpPr>
          <p:nvPr>
            <p:ph type="title" idx="2"/>
          </p:nvPr>
        </p:nvSpPr>
        <p:spPr>
          <a:xfrm>
            <a:off x="5339975" y="1574125"/>
            <a:ext cx="3086700" cy="83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t>
            </a:r>
            <a:endParaRPr/>
          </a:p>
        </p:txBody>
      </p:sp>
      <p:sp>
        <p:nvSpPr>
          <p:cNvPr id="719" name="Google Shape;719;p38"/>
          <p:cNvSpPr txBox="1">
            <a:spLocks noGrp="1"/>
          </p:cNvSpPr>
          <p:nvPr>
            <p:ph type="subTitle" idx="1"/>
          </p:nvPr>
        </p:nvSpPr>
        <p:spPr>
          <a:xfrm>
            <a:off x="5531225" y="2457275"/>
            <a:ext cx="2704200" cy="1112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the second planet from the Sun, </a:t>
            </a:r>
            <a:r>
              <a:rPr lang="en">
                <a:solidFill>
                  <a:schemeClr val="lt1"/>
                </a:solidFill>
              </a:rPr>
              <a:t>has a beautiful name </a:t>
            </a:r>
            <a:endParaRPr/>
          </a:p>
        </p:txBody>
      </p:sp>
      <p:sp>
        <p:nvSpPr>
          <p:cNvPr id="720" name="Google Shape;720;p38"/>
          <p:cNvSpPr txBox="1">
            <a:spLocks noGrp="1"/>
          </p:cNvSpPr>
          <p:nvPr>
            <p:ph type="subTitle" idx="3"/>
          </p:nvPr>
        </p:nvSpPr>
        <p:spPr>
          <a:xfrm>
            <a:off x="903475" y="2457275"/>
            <a:ext cx="2704200" cy="1112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a gas giant and the biggest planet in the Solar System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39"/>
          <p:cNvSpPr/>
          <p:nvPr/>
        </p:nvSpPr>
        <p:spPr>
          <a:xfrm rot="10800000">
            <a:off x="3672478" y="1495089"/>
            <a:ext cx="1795200" cy="17952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9"/>
          <p:cNvSpPr txBox="1">
            <a:spLocks noGrp="1"/>
          </p:cNvSpPr>
          <p:nvPr>
            <p:ph type="title"/>
          </p:nvPr>
        </p:nvSpPr>
        <p:spPr>
          <a:xfrm>
            <a:off x="2174575" y="420152"/>
            <a:ext cx="4794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u="none"/>
              <a:t>THE </a:t>
            </a:r>
            <a:r>
              <a:rPr lang="en">
                <a:solidFill>
                  <a:srgbClr val="FFFFFF"/>
                </a:solidFill>
              </a:rPr>
              <a:t>SOLUTION</a:t>
            </a:r>
            <a:endParaRPr>
              <a:solidFill>
                <a:srgbClr val="FFFFFF"/>
              </a:solidFill>
            </a:endParaRPr>
          </a:p>
        </p:txBody>
      </p:sp>
      <p:sp>
        <p:nvSpPr>
          <p:cNvPr id="727" name="Google Shape;727;p39"/>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9"/>
          <p:cNvSpPr txBox="1">
            <a:spLocks noGrp="1"/>
          </p:cNvSpPr>
          <p:nvPr>
            <p:ph type="subTitle" idx="1"/>
          </p:nvPr>
        </p:nvSpPr>
        <p:spPr>
          <a:xfrm>
            <a:off x="2213575" y="3462734"/>
            <a:ext cx="4717200" cy="98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p:txBody>
      </p:sp>
      <p:grpSp>
        <p:nvGrpSpPr>
          <p:cNvPr id="729" name="Google Shape;729;p39"/>
          <p:cNvGrpSpPr/>
          <p:nvPr/>
        </p:nvGrpSpPr>
        <p:grpSpPr>
          <a:xfrm>
            <a:off x="4202852" y="2053039"/>
            <a:ext cx="749087" cy="748119"/>
            <a:chOff x="5053900" y="2021500"/>
            <a:chExt cx="483750" cy="483125"/>
          </a:xfrm>
        </p:grpSpPr>
        <p:sp>
          <p:nvSpPr>
            <p:cNvPr id="730" name="Google Shape;730;p3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1" name="Google Shape;731;p3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 name="Google Shape;732;p3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 name="Google Shape;733;p3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 name="Google Shape;734;p3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 name="Google Shape;735;p3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 name="Google Shape;736;p3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 name="Google Shape;737;p3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40"/>
          <p:cNvSpPr txBox="1">
            <a:spLocks noGrp="1"/>
          </p:cNvSpPr>
          <p:nvPr>
            <p:ph type="title"/>
          </p:nvPr>
        </p:nvSpPr>
        <p:spPr>
          <a:xfrm>
            <a:off x="599100" y="531475"/>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SWOT ANALYSIS</a:t>
            </a:r>
            <a:endParaRPr/>
          </a:p>
        </p:txBody>
      </p:sp>
      <p:sp>
        <p:nvSpPr>
          <p:cNvPr id="743" name="Google Shape;743;p40"/>
          <p:cNvSpPr txBox="1">
            <a:spLocks noGrp="1"/>
          </p:cNvSpPr>
          <p:nvPr>
            <p:ph type="subTitle" idx="1"/>
          </p:nvPr>
        </p:nvSpPr>
        <p:spPr>
          <a:xfrm>
            <a:off x="2033153" y="2281003"/>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a:p>
            <a:pPr marL="0" lvl="0" indent="0" algn="l" rtl="0">
              <a:spcBef>
                <a:spcPts val="1600"/>
              </a:spcBef>
              <a:spcAft>
                <a:spcPts val="0"/>
              </a:spcAft>
              <a:buNone/>
            </a:pPr>
            <a:endParaRPr/>
          </a:p>
        </p:txBody>
      </p:sp>
      <p:sp>
        <p:nvSpPr>
          <p:cNvPr id="744" name="Google Shape;744;p40"/>
          <p:cNvSpPr txBox="1">
            <a:spLocks noGrp="1"/>
          </p:cNvSpPr>
          <p:nvPr>
            <p:ph type="subTitle" idx="4"/>
          </p:nvPr>
        </p:nvSpPr>
        <p:spPr>
          <a:xfrm>
            <a:off x="2033150" y="3793375"/>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745" name="Google Shape;745;p40"/>
          <p:cNvSpPr txBox="1">
            <a:spLocks noGrp="1"/>
          </p:cNvSpPr>
          <p:nvPr>
            <p:ph type="subTitle" idx="6"/>
          </p:nvPr>
        </p:nvSpPr>
        <p:spPr>
          <a:xfrm>
            <a:off x="5740172" y="2281003"/>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46" name="Google Shape;746;p40"/>
          <p:cNvSpPr txBox="1">
            <a:spLocks noGrp="1"/>
          </p:cNvSpPr>
          <p:nvPr>
            <p:ph type="title" idx="2"/>
          </p:nvPr>
        </p:nvSpPr>
        <p:spPr>
          <a:xfrm>
            <a:off x="2033153" y="1877714"/>
            <a:ext cx="24231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t>STRENGTHS</a:t>
            </a:r>
            <a:endParaRPr sz="1600"/>
          </a:p>
        </p:txBody>
      </p:sp>
      <p:sp>
        <p:nvSpPr>
          <p:cNvPr id="747" name="Google Shape;747;p40"/>
          <p:cNvSpPr txBox="1">
            <a:spLocks noGrp="1"/>
          </p:cNvSpPr>
          <p:nvPr>
            <p:ph type="title" idx="3"/>
          </p:nvPr>
        </p:nvSpPr>
        <p:spPr>
          <a:xfrm>
            <a:off x="2033153" y="3398157"/>
            <a:ext cx="24231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t>OPPORTUNITIES</a:t>
            </a:r>
            <a:endParaRPr sz="1600"/>
          </a:p>
        </p:txBody>
      </p:sp>
      <p:sp>
        <p:nvSpPr>
          <p:cNvPr id="748" name="Google Shape;748;p40"/>
          <p:cNvSpPr txBox="1">
            <a:spLocks noGrp="1"/>
          </p:cNvSpPr>
          <p:nvPr>
            <p:ph type="title" idx="5"/>
          </p:nvPr>
        </p:nvSpPr>
        <p:spPr>
          <a:xfrm>
            <a:off x="5740176" y="1877714"/>
            <a:ext cx="24231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t>WEAKNESSES</a:t>
            </a:r>
            <a:endParaRPr sz="1600"/>
          </a:p>
        </p:txBody>
      </p:sp>
      <p:sp>
        <p:nvSpPr>
          <p:cNvPr id="749" name="Google Shape;749;p40"/>
          <p:cNvSpPr txBox="1">
            <a:spLocks noGrp="1"/>
          </p:cNvSpPr>
          <p:nvPr>
            <p:ph type="title" idx="7"/>
          </p:nvPr>
        </p:nvSpPr>
        <p:spPr>
          <a:xfrm>
            <a:off x="5740176" y="3398157"/>
            <a:ext cx="24231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t>THREATS</a:t>
            </a:r>
            <a:endParaRPr sz="1600"/>
          </a:p>
        </p:txBody>
      </p:sp>
      <p:sp>
        <p:nvSpPr>
          <p:cNvPr id="750" name="Google Shape;750;p40"/>
          <p:cNvSpPr txBox="1">
            <a:spLocks noGrp="1"/>
          </p:cNvSpPr>
          <p:nvPr>
            <p:ph type="subTitle" idx="8"/>
          </p:nvPr>
        </p:nvSpPr>
        <p:spPr>
          <a:xfrm>
            <a:off x="5740173" y="3793375"/>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Despite being red, Mars is actually a cold place</a:t>
            </a:r>
            <a:endParaRPr/>
          </a:p>
        </p:txBody>
      </p:sp>
      <p:sp>
        <p:nvSpPr>
          <p:cNvPr id="751" name="Google Shape;751;p40"/>
          <p:cNvSpPr/>
          <p:nvPr/>
        </p:nvSpPr>
        <p:spPr>
          <a:xfrm rot="8040229">
            <a:off x="1105315" y="2100318"/>
            <a:ext cx="671075" cy="649858"/>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0"/>
          <p:cNvSpPr txBox="1">
            <a:spLocks noGrp="1"/>
          </p:cNvSpPr>
          <p:nvPr>
            <p:ph type="title"/>
          </p:nvPr>
        </p:nvSpPr>
        <p:spPr>
          <a:xfrm>
            <a:off x="1138303" y="2138886"/>
            <a:ext cx="605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S</a:t>
            </a:r>
            <a:endParaRPr>
              <a:solidFill>
                <a:schemeClr val="accent1"/>
              </a:solidFill>
            </a:endParaRPr>
          </a:p>
        </p:txBody>
      </p:sp>
      <p:sp>
        <p:nvSpPr>
          <p:cNvPr id="753" name="Google Shape;753;p40"/>
          <p:cNvSpPr/>
          <p:nvPr/>
        </p:nvSpPr>
        <p:spPr>
          <a:xfrm rot="8040229">
            <a:off x="1105315" y="3643666"/>
            <a:ext cx="671075" cy="649858"/>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0"/>
          <p:cNvSpPr txBox="1">
            <a:spLocks noGrp="1"/>
          </p:cNvSpPr>
          <p:nvPr>
            <p:ph type="title"/>
          </p:nvPr>
        </p:nvSpPr>
        <p:spPr>
          <a:xfrm>
            <a:off x="1138303" y="3682234"/>
            <a:ext cx="605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O</a:t>
            </a:r>
            <a:endParaRPr>
              <a:solidFill>
                <a:schemeClr val="accent1"/>
              </a:solidFill>
            </a:endParaRPr>
          </a:p>
        </p:txBody>
      </p:sp>
      <p:sp>
        <p:nvSpPr>
          <p:cNvPr id="755" name="Google Shape;755;p40"/>
          <p:cNvSpPr/>
          <p:nvPr/>
        </p:nvSpPr>
        <p:spPr>
          <a:xfrm rot="8040229">
            <a:off x="4815990" y="2100318"/>
            <a:ext cx="671075" cy="649858"/>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0"/>
          <p:cNvSpPr txBox="1">
            <a:spLocks noGrp="1"/>
          </p:cNvSpPr>
          <p:nvPr>
            <p:ph type="title"/>
          </p:nvPr>
        </p:nvSpPr>
        <p:spPr>
          <a:xfrm>
            <a:off x="4848978" y="2138886"/>
            <a:ext cx="605100" cy="572700"/>
          </a:xfrm>
          <a:prstGeom prst="rect">
            <a:avLst/>
          </a:prstGeom>
        </p:spPr>
        <p:txBody>
          <a:bodyPr spcFirstLastPara="1" wrap="square" lIns="54850" tIns="91425" rIns="91425" bIns="91425" anchor="t" anchorCtr="0">
            <a:noAutofit/>
          </a:bodyPr>
          <a:lstStyle/>
          <a:p>
            <a:pPr marL="0" lvl="0" indent="0" algn="ctr" rtl="0">
              <a:spcBef>
                <a:spcPts val="0"/>
              </a:spcBef>
              <a:spcAft>
                <a:spcPts val="0"/>
              </a:spcAft>
              <a:buNone/>
            </a:pPr>
            <a:r>
              <a:rPr lang="en">
                <a:solidFill>
                  <a:schemeClr val="accent1"/>
                </a:solidFill>
              </a:rPr>
              <a:t>W</a:t>
            </a:r>
            <a:endParaRPr>
              <a:solidFill>
                <a:schemeClr val="accent1"/>
              </a:solidFill>
            </a:endParaRPr>
          </a:p>
        </p:txBody>
      </p:sp>
      <p:sp>
        <p:nvSpPr>
          <p:cNvPr id="757" name="Google Shape;757;p40"/>
          <p:cNvSpPr/>
          <p:nvPr/>
        </p:nvSpPr>
        <p:spPr>
          <a:xfrm rot="8040229">
            <a:off x="4815990" y="3643666"/>
            <a:ext cx="671075" cy="649858"/>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0"/>
          <p:cNvSpPr txBox="1">
            <a:spLocks noGrp="1"/>
          </p:cNvSpPr>
          <p:nvPr>
            <p:ph type="title"/>
          </p:nvPr>
        </p:nvSpPr>
        <p:spPr>
          <a:xfrm>
            <a:off x="4848978" y="3682234"/>
            <a:ext cx="605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T</a:t>
            </a:r>
            <a:endParaRPr>
              <a:solidFill>
                <a:schemeClr val="accen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41"/>
          <p:cNvSpPr/>
          <p:nvPr/>
        </p:nvSpPr>
        <p:spPr>
          <a:xfrm rot="10800000" flipH="1">
            <a:off x="3636204" y="1638112"/>
            <a:ext cx="1864201" cy="1867248"/>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rot="10800000" flipH="1">
            <a:off x="944454" y="1638112"/>
            <a:ext cx="1864201" cy="1867248"/>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rot="10800000" flipH="1">
            <a:off x="6335354" y="1638112"/>
            <a:ext cx="1864201" cy="1867248"/>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txBox="1">
            <a:spLocks noGrp="1"/>
          </p:cNvSpPr>
          <p:nvPr>
            <p:ph type="subTitle" idx="3"/>
          </p:nvPr>
        </p:nvSpPr>
        <p:spPr>
          <a:xfrm>
            <a:off x="694800" y="3570924"/>
            <a:ext cx="2377200" cy="1048200"/>
          </a:xfrm>
          <a:prstGeom prst="rect">
            <a:avLst/>
          </a:prstGeom>
        </p:spPr>
        <p:txBody>
          <a:bodyPr spcFirstLastPara="1" wrap="square" lIns="182875" tIns="182875" rIns="182875" bIns="182875" anchor="ctr" anchorCtr="0">
            <a:noAutofit/>
          </a:bodyPr>
          <a:lstStyle/>
          <a:p>
            <a:pPr marL="0" lvl="0" indent="0" algn="ctr" rtl="0">
              <a:spcBef>
                <a:spcPts val="0"/>
              </a:spcBef>
              <a:spcAft>
                <a:spcPts val="0"/>
              </a:spcAft>
              <a:buClr>
                <a:schemeClr val="dk1"/>
              </a:buClr>
              <a:buSzPts val="1100"/>
              <a:buFont typeface="Arial"/>
              <a:buNone/>
            </a:pPr>
            <a:r>
              <a:rPr lang="en"/>
              <a:t>Despite being red, Mars is actually a cold place</a:t>
            </a:r>
            <a:endParaRPr/>
          </a:p>
        </p:txBody>
      </p:sp>
      <p:sp>
        <p:nvSpPr>
          <p:cNvPr id="767" name="Google Shape;767;p41"/>
          <p:cNvSpPr txBox="1">
            <a:spLocks noGrp="1"/>
          </p:cNvSpPr>
          <p:nvPr>
            <p:ph type="subTitle" idx="2"/>
          </p:nvPr>
        </p:nvSpPr>
        <p:spPr>
          <a:xfrm>
            <a:off x="3383463" y="3570874"/>
            <a:ext cx="2377200" cy="1048200"/>
          </a:xfrm>
          <a:prstGeom prst="rect">
            <a:avLst/>
          </a:prstGeom>
        </p:spPr>
        <p:txBody>
          <a:bodyPr spcFirstLastPara="1" wrap="square" lIns="182875" tIns="182875" rIns="182875" bIns="182875" anchor="ctr" anchorCtr="0">
            <a:noAutofit/>
          </a:bodyPr>
          <a:lstStyle/>
          <a:p>
            <a:pPr marL="0" lvl="0" indent="0" algn="ctr" rtl="0">
              <a:spcBef>
                <a:spcPts val="0"/>
              </a:spcBef>
              <a:spcAft>
                <a:spcPts val="0"/>
              </a:spcAft>
              <a:buClr>
                <a:schemeClr val="dk1"/>
              </a:buClr>
              <a:buSzPts val="1100"/>
              <a:buFont typeface="Arial"/>
              <a:buNone/>
            </a:pPr>
            <a:r>
              <a:rPr lang="en"/>
              <a:t>Jupiter is the biggest planet in the Solar System</a:t>
            </a:r>
            <a:endParaRPr/>
          </a:p>
        </p:txBody>
      </p:sp>
      <p:sp>
        <p:nvSpPr>
          <p:cNvPr id="768" name="Google Shape;768;p41"/>
          <p:cNvSpPr txBox="1">
            <a:spLocks noGrp="1"/>
          </p:cNvSpPr>
          <p:nvPr>
            <p:ph type="subTitle" idx="1"/>
          </p:nvPr>
        </p:nvSpPr>
        <p:spPr>
          <a:xfrm>
            <a:off x="6072125" y="3570874"/>
            <a:ext cx="2377200" cy="1048200"/>
          </a:xfrm>
          <a:prstGeom prst="rect">
            <a:avLst/>
          </a:prstGeom>
        </p:spPr>
        <p:txBody>
          <a:bodyPr spcFirstLastPara="1" wrap="square" lIns="182875" tIns="182875" rIns="182875" bIns="182875" anchor="ctr"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p:txBody>
      </p:sp>
      <p:sp>
        <p:nvSpPr>
          <p:cNvPr id="769" name="Google Shape;769;p41"/>
          <p:cNvSpPr txBox="1">
            <a:spLocks noGrp="1"/>
          </p:cNvSpPr>
          <p:nvPr>
            <p:ph type="subTitle" idx="4"/>
          </p:nvPr>
        </p:nvSpPr>
        <p:spPr>
          <a:xfrm>
            <a:off x="942251" y="2332599"/>
            <a:ext cx="18990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MARS</a:t>
            </a:r>
            <a:endParaRPr sz="1600" b="1"/>
          </a:p>
        </p:txBody>
      </p:sp>
      <p:sp>
        <p:nvSpPr>
          <p:cNvPr id="770" name="Google Shape;770;p41"/>
          <p:cNvSpPr txBox="1">
            <a:spLocks noGrp="1"/>
          </p:cNvSpPr>
          <p:nvPr>
            <p:ph type="subTitle" idx="5"/>
          </p:nvPr>
        </p:nvSpPr>
        <p:spPr>
          <a:xfrm>
            <a:off x="3622500" y="2332599"/>
            <a:ext cx="18990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JUPITER</a:t>
            </a:r>
            <a:endParaRPr sz="1600" b="1"/>
          </a:p>
        </p:txBody>
      </p:sp>
      <p:sp>
        <p:nvSpPr>
          <p:cNvPr id="771" name="Google Shape;771;p41"/>
          <p:cNvSpPr txBox="1">
            <a:spLocks noGrp="1"/>
          </p:cNvSpPr>
          <p:nvPr>
            <p:ph type="subTitle" idx="6"/>
          </p:nvPr>
        </p:nvSpPr>
        <p:spPr>
          <a:xfrm>
            <a:off x="6317950" y="2332599"/>
            <a:ext cx="18990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a:t>VENUS</a:t>
            </a:r>
            <a:endParaRPr sz="1600" b="1"/>
          </a:p>
        </p:txBody>
      </p:sp>
      <p:sp>
        <p:nvSpPr>
          <p:cNvPr id="772" name="Google Shape;772;p41"/>
          <p:cNvSpPr txBox="1">
            <a:spLocks noGrp="1"/>
          </p:cNvSpPr>
          <p:nvPr>
            <p:ph type="title"/>
          </p:nvPr>
        </p:nvSpPr>
        <p:spPr>
          <a:xfrm>
            <a:off x="599100" y="523881"/>
            <a:ext cx="7945800" cy="67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OVERVIEW</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42"/>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PLANS</a:t>
            </a:r>
            <a:endParaRPr/>
          </a:p>
        </p:txBody>
      </p:sp>
      <p:graphicFrame>
        <p:nvGraphicFramePr>
          <p:cNvPr id="778" name="Google Shape;778;p42"/>
          <p:cNvGraphicFramePr/>
          <p:nvPr/>
        </p:nvGraphicFramePr>
        <p:xfrm>
          <a:off x="1333800" y="1810200"/>
          <a:ext cx="3000000" cy="3000000"/>
        </p:xfrm>
        <a:graphic>
          <a:graphicData uri="http://schemas.openxmlformats.org/drawingml/2006/table">
            <a:tbl>
              <a:tblPr>
                <a:noFill/>
                <a:tableStyleId>{320FD780-F3A7-43B6-9095-67CCDEE0E505}</a:tableStyleId>
              </a:tblPr>
              <a:tblGrid>
                <a:gridCol w="2158800">
                  <a:extLst>
                    <a:ext uri="{9D8B030D-6E8A-4147-A177-3AD203B41FA5}">
                      <a16:colId xmlns:a16="http://schemas.microsoft.com/office/drawing/2014/main" val="20000"/>
                    </a:ext>
                  </a:extLst>
                </a:gridCol>
                <a:gridCol w="2158800">
                  <a:extLst>
                    <a:ext uri="{9D8B030D-6E8A-4147-A177-3AD203B41FA5}">
                      <a16:colId xmlns:a16="http://schemas.microsoft.com/office/drawing/2014/main" val="20001"/>
                    </a:ext>
                  </a:extLst>
                </a:gridCol>
                <a:gridCol w="2158800">
                  <a:extLst>
                    <a:ext uri="{9D8B030D-6E8A-4147-A177-3AD203B41FA5}">
                      <a16:colId xmlns:a16="http://schemas.microsoft.com/office/drawing/2014/main" val="20002"/>
                    </a:ext>
                  </a:extLst>
                </a:gridCol>
              </a:tblGrid>
              <a:tr h="534600">
                <a:tc>
                  <a:txBody>
                    <a:bodyPr/>
                    <a:lstStyle/>
                    <a:p>
                      <a:pPr marL="0" lvl="0" indent="0" algn="ctr" rtl="0">
                        <a:spcBef>
                          <a:spcPts val="0"/>
                        </a:spcBef>
                        <a:spcAft>
                          <a:spcPts val="0"/>
                        </a:spcAft>
                        <a:buNone/>
                      </a:pPr>
                      <a:r>
                        <a:rPr lang="en" sz="1800" b="1">
                          <a:solidFill>
                            <a:schemeClr val="dk2"/>
                          </a:solidFill>
                          <a:latin typeface="Krona One"/>
                          <a:ea typeface="Krona One"/>
                          <a:cs typeface="Krona One"/>
                          <a:sym typeface="Krona One"/>
                        </a:rPr>
                        <a:t>BASIC</a:t>
                      </a:r>
                      <a:endParaRPr sz="1800" b="1">
                        <a:solidFill>
                          <a:schemeClr val="dk2"/>
                        </a:solidFill>
                        <a:latin typeface="Krona One"/>
                        <a:ea typeface="Krona One"/>
                        <a:cs typeface="Krona One"/>
                        <a:sym typeface="Krona One"/>
                      </a:endParaRPr>
                    </a:p>
                  </a:txBody>
                  <a:tcPr marL="91425" marR="91425" marT="91425" marB="91425" anchor="ctr">
                    <a:lnL w="28575" cap="flat" cmpd="sng">
                      <a:solidFill>
                        <a:schemeClr val="accent1"/>
                      </a:solidFill>
                      <a:prstDash val="solid"/>
                      <a:round/>
                      <a:headEnd type="none" w="sm" len="sm"/>
                      <a:tailEnd type="none" w="sm" len="sm"/>
                    </a:lnL>
                    <a:lnR w="762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gradFill>
                      <a:gsLst>
                        <a:gs pos="0">
                          <a:schemeClr val="accent4"/>
                        </a:gs>
                        <a:gs pos="100000">
                          <a:schemeClr val="accent2"/>
                        </a:gs>
                      </a:gsLst>
                      <a:lin ang="18900044" scaled="0"/>
                    </a:gradFill>
                  </a:tcPr>
                </a:tc>
                <a:tc>
                  <a:txBody>
                    <a:bodyPr/>
                    <a:lstStyle/>
                    <a:p>
                      <a:pPr marL="0" lvl="0" indent="0" algn="ctr" rtl="0">
                        <a:spcBef>
                          <a:spcPts val="0"/>
                        </a:spcBef>
                        <a:spcAft>
                          <a:spcPts val="0"/>
                        </a:spcAft>
                        <a:buNone/>
                      </a:pPr>
                      <a:r>
                        <a:rPr lang="en" sz="1800" b="1">
                          <a:solidFill>
                            <a:schemeClr val="dk2"/>
                          </a:solidFill>
                          <a:latin typeface="Krona One"/>
                          <a:ea typeface="Krona One"/>
                          <a:cs typeface="Krona One"/>
                          <a:sym typeface="Krona One"/>
                        </a:rPr>
                        <a:t>PRO</a:t>
                      </a:r>
                      <a:endParaRPr sz="1800" b="1">
                        <a:solidFill>
                          <a:schemeClr val="dk2"/>
                        </a:solidFill>
                        <a:latin typeface="Krona One"/>
                        <a:ea typeface="Krona One"/>
                        <a:cs typeface="Krona One"/>
                        <a:sym typeface="Krona One"/>
                      </a:endParaRPr>
                    </a:p>
                  </a:txBody>
                  <a:tcPr marL="91425" marR="91425" marT="91425" marB="91425" anchor="ctr">
                    <a:lnL w="76200" cap="flat" cmpd="sng">
                      <a:solidFill>
                        <a:schemeClr val="accent1"/>
                      </a:solidFill>
                      <a:prstDash val="solid"/>
                      <a:round/>
                      <a:headEnd type="none" w="sm" len="sm"/>
                      <a:tailEnd type="none" w="sm" len="sm"/>
                    </a:lnL>
                    <a:lnR w="762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gradFill>
                      <a:gsLst>
                        <a:gs pos="0">
                          <a:schemeClr val="accent4"/>
                        </a:gs>
                        <a:gs pos="100000">
                          <a:schemeClr val="accent2"/>
                        </a:gs>
                      </a:gsLst>
                      <a:lin ang="18900044" scaled="0"/>
                    </a:gradFill>
                  </a:tcPr>
                </a:tc>
                <a:tc>
                  <a:txBody>
                    <a:bodyPr/>
                    <a:lstStyle/>
                    <a:p>
                      <a:pPr marL="0" lvl="0" indent="0" algn="ctr" rtl="0">
                        <a:spcBef>
                          <a:spcPts val="0"/>
                        </a:spcBef>
                        <a:spcAft>
                          <a:spcPts val="0"/>
                        </a:spcAft>
                        <a:buNone/>
                      </a:pPr>
                      <a:r>
                        <a:rPr lang="en" sz="1800" b="1">
                          <a:solidFill>
                            <a:schemeClr val="dk2"/>
                          </a:solidFill>
                          <a:latin typeface="Krona One"/>
                          <a:ea typeface="Krona One"/>
                          <a:cs typeface="Krona One"/>
                          <a:sym typeface="Krona One"/>
                        </a:rPr>
                        <a:t>PREMIUM</a:t>
                      </a:r>
                      <a:endParaRPr sz="1800" b="1">
                        <a:solidFill>
                          <a:schemeClr val="dk2"/>
                        </a:solidFill>
                        <a:latin typeface="Krona One"/>
                        <a:ea typeface="Krona One"/>
                        <a:cs typeface="Krona One"/>
                        <a:sym typeface="Krona One"/>
                      </a:endParaRPr>
                    </a:p>
                  </a:txBody>
                  <a:tcPr marL="91425" marR="91425" marT="91425" marB="91425" anchor="ctr">
                    <a:lnL w="76200"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gradFill>
                      <a:gsLst>
                        <a:gs pos="0">
                          <a:schemeClr val="accent4"/>
                        </a:gs>
                        <a:gs pos="100000">
                          <a:schemeClr val="accent2"/>
                        </a:gs>
                      </a:gsLst>
                      <a:lin ang="18900044" scaled="0"/>
                    </a:gradFill>
                  </a:tcPr>
                </a:tc>
                <a:extLst>
                  <a:ext uri="{0D108BD9-81ED-4DB2-BD59-A6C34878D82A}">
                    <a16:rowId xmlns:a16="http://schemas.microsoft.com/office/drawing/2014/main" val="10000"/>
                  </a:ext>
                </a:extLst>
              </a:tr>
              <a:tr h="1013250">
                <a:tc>
                  <a:txBody>
                    <a:bodyPr/>
                    <a:lstStyle/>
                    <a:p>
                      <a:pPr marL="182880" marR="182880" lvl="0" indent="0" algn="ctr" rtl="0">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Despite being red,</a:t>
                      </a:r>
                      <a:endParaRPr sz="1600">
                        <a:solidFill>
                          <a:schemeClr val="lt2"/>
                        </a:solidFill>
                        <a:latin typeface="Roboto"/>
                        <a:ea typeface="Roboto"/>
                        <a:cs typeface="Roboto"/>
                        <a:sym typeface="Roboto"/>
                      </a:endParaRPr>
                    </a:p>
                    <a:p>
                      <a:pPr marL="182880" marR="182880" lvl="0" indent="0" algn="ctr" rtl="0">
                        <a:spcBef>
                          <a:spcPts val="0"/>
                        </a:spcBef>
                        <a:spcAft>
                          <a:spcPts val="0"/>
                        </a:spcAft>
                        <a:buNone/>
                      </a:pPr>
                      <a:r>
                        <a:rPr lang="en" sz="1600">
                          <a:solidFill>
                            <a:schemeClr val="lt2"/>
                          </a:solidFill>
                          <a:latin typeface="Roboto"/>
                          <a:ea typeface="Roboto"/>
                          <a:cs typeface="Roboto"/>
                          <a:sym typeface="Roboto"/>
                        </a:rPr>
                        <a:t>Mars is actually a cold place</a:t>
                      </a:r>
                      <a:endParaRPr sz="1600">
                        <a:solidFill>
                          <a:schemeClr val="lt2"/>
                        </a:solidFill>
                        <a:latin typeface="Roboto"/>
                        <a:ea typeface="Roboto"/>
                        <a:cs typeface="Roboto"/>
                        <a:sym typeface="Roboto"/>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tc>
                  <a:txBody>
                    <a:bodyPr/>
                    <a:lstStyle/>
                    <a:p>
                      <a:pPr marL="182880" marR="182880" lvl="0" indent="0" algn="ctr" rtl="0">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Neptune is the farthest planet from the Sun</a:t>
                      </a:r>
                      <a:endParaRPr sz="1600">
                        <a:solidFill>
                          <a:schemeClr val="lt2"/>
                        </a:solidFill>
                        <a:latin typeface="Roboto"/>
                        <a:ea typeface="Roboto"/>
                        <a:cs typeface="Roboto"/>
                        <a:sym typeface="Roboto"/>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tc>
                  <a:txBody>
                    <a:bodyPr/>
                    <a:lstStyle/>
                    <a:p>
                      <a:pPr marL="182880" marR="182880" lvl="0" indent="0" algn="ctr" rtl="0">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Jupiter is the biggest planet</a:t>
                      </a:r>
                      <a:endParaRPr sz="1600">
                        <a:solidFill>
                          <a:schemeClr val="lt2"/>
                        </a:solidFill>
                        <a:latin typeface="Roboto"/>
                        <a:ea typeface="Roboto"/>
                        <a:cs typeface="Roboto"/>
                        <a:sym typeface="Roboto"/>
                      </a:endParaRPr>
                    </a:p>
                    <a:p>
                      <a:pPr marL="182880" marR="182880" lvl="0" indent="0" algn="ctr" rtl="0">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of them all</a:t>
                      </a:r>
                      <a:endParaRPr sz="1600">
                        <a:solidFill>
                          <a:schemeClr val="lt2"/>
                        </a:solidFill>
                        <a:latin typeface="Roboto"/>
                        <a:ea typeface="Roboto"/>
                        <a:cs typeface="Roboto"/>
                        <a:sym typeface="Roboto"/>
                      </a:endParaRPr>
                    </a:p>
                  </a:txBody>
                  <a:tcPr marL="91425" marR="91425" marT="91425" marB="91425" anchor="ctr">
                    <a:lnL w="28575"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725600">
                <a:tc>
                  <a:txBody>
                    <a:bodyPr/>
                    <a:lstStyle/>
                    <a:p>
                      <a:pPr marL="0" lvl="0" indent="0" algn="ctr" rtl="0">
                        <a:spcBef>
                          <a:spcPts val="0"/>
                        </a:spcBef>
                        <a:spcAft>
                          <a:spcPts val="0"/>
                        </a:spcAft>
                        <a:buNone/>
                      </a:pPr>
                      <a:r>
                        <a:rPr lang="en" sz="2400" b="1">
                          <a:solidFill>
                            <a:schemeClr val="dk1"/>
                          </a:solidFill>
                          <a:latin typeface="Krona One"/>
                          <a:ea typeface="Krona One"/>
                          <a:cs typeface="Krona One"/>
                          <a:sym typeface="Krona One"/>
                        </a:rPr>
                        <a:t>$</a:t>
                      </a:r>
                      <a:r>
                        <a:rPr lang="en" sz="3600" b="1">
                          <a:solidFill>
                            <a:schemeClr val="dk2"/>
                          </a:solidFill>
                          <a:latin typeface="Krona One"/>
                          <a:ea typeface="Krona One"/>
                          <a:cs typeface="Krona One"/>
                          <a:sym typeface="Krona One"/>
                        </a:rPr>
                        <a:t>20</a:t>
                      </a:r>
                      <a:endParaRPr>
                        <a:solidFill>
                          <a:schemeClr val="dk2"/>
                        </a:solidFill>
                        <a:latin typeface="Krona One"/>
                        <a:ea typeface="Krona One"/>
                        <a:cs typeface="Krona One"/>
                        <a:sym typeface="Krona One"/>
                      </a:endParaRPr>
                    </a:p>
                  </a:txBody>
                  <a:tcPr marL="91425" marR="91425" marT="91425" marB="91425" anchor="ctr">
                    <a:lnL w="28575" cap="flat" cmpd="sng">
                      <a:solidFill>
                        <a:schemeClr val="accent1"/>
                      </a:solidFill>
                      <a:prstDash val="solid"/>
                      <a:round/>
                      <a:headEnd type="none" w="sm" len="sm"/>
                      <a:tailEnd type="none" w="sm" len="sm"/>
                    </a:lnL>
                    <a:lnR w="762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Clr>
                          <a:schemeClr val="dk1"/>
                        </a:buClr>
                        <a:buSzPts val="1100"/>
                        <a:buFont typeface="Arial"/>
                        <a:buNone/>
                      </a:pPr>
                      <a:r>
                        <a:rPr lang="en" sz="2400" b="1">
                          <a:solidFill>
                            <a:schemeClr val="dk1"/>
                          </a:solidFill>
                          <a:latin typeface="Krona One"/>
                          <a:ea typeface="Krona One"/>
                          <a:cs typeface="Krona One"/>
                          <a:sym typeface="Krona One"/>
                        </a:rPr>
                        <a:t>$</a:t>
                      </a:r>
                      <a:r>
                        <a:rPr lang="en" sz="3600" b="1">
                          <a:solidFill>
                            <a:schemeClr val="dk2"/>
                          </a:solidFill>
                          <a:latin typeface="Krona One"/>
                          <a:ea typeface="Krona One"/>
                          <a:cs typeface="Krona One"/>
                          <a:sym typeface="Krona One"/>
                        </a:rPr>
                        <a:t>50</a:t>
                      </a:r>
                      <a:endParaRPr>
                        <a:solidFill>
                          <a:schemeClr val="dk2"/>
                        </a:solidFill>
                        <a:latin typeface="Krona One"/>
                        <a:ea typeface="Krona One"/>
                        <a:cs typeface="Krona One"/>
                        <a:sym typeface="Krona One"/>
                      </a:endParaRPr>
                    </a:p>
                  </a:txBody>
                  <a:tcPr marL="91425" marR="91425" marT="91425" marB="91425" anchor="ctr">
                    <a:lnL w="76200" cap="flat" cmpd="sng">
                      <a:solidFill>
                        <a:schemeClr val="accent1"/>
                      </a:solidFill>
                      <a:prstDash val="solid"/>
                      <a:round/>
                      <a:headEnd type="none" w="sm" len="sm"/>
                      <a:tailEnd type="none" w="sm" len="sm"/>
                    </a:lnL>
                    <a:lnR w="76200"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400" b="1">
                          <a:solidFill>
                            <a:schemeClr val="dk1"/>
                          </a:solidFill>
                          <a:latin typeface="Krona One"/>
                          <a:ea typeface="Krona One"/>
                          <a:cs typeface="Krona One"/>
                          <a:sym typeface="Krona One"/>
                        </a:rPr>
                        <a:t>$</a:t>
                      </a:r>
                      <a:r>
                        <a:rPr lang="en" sz="3600" b="1">
                          <a:solidFill>
                            <a:schemeClr val="dk2"/>
                          </a:solidFill>
                          <a:latin typeface="Krona One"/>
                          <a:ea typeface="Krona One"/>
                          <a:cs typeface="Krona One"/>
                          <a:sym typeface="Krona One"/>
                        </a:rPr>
                        <a:t>75</a:t>
                      </a:r>
                      <a:endParaRPr>
                        <a:solidFill>
                          <a:schemeClr val="dk2"/>
                        </a:solidFill>
                        <a:latin typeface="Krona One"/>
                        <a:ea typeface="Krona One"/>
                        <a:cs typeface="Krona One"/>
                        <a:sym typeface="Krona One"/>
                      </a:endParaRPr>
                    </a:p>
                  </a:txBody>
                  <a:tcPr marL="91425" marR="91425" marT="91425" marB="91425" anchor="ctr">
                    <a:lnL w="76200" cap="flat" cmpd="sng">
                      <a:solidFill>
                        <a:schemeClr val="accent1"/>
                      </a:solidFill>
                      <a:prstDash val="solid"/>
                      <a:round/>
                      <a:headEnd type="none" w="sm" len="sm"/>
                      <a:tailEnd type="none" w="sm" len="sm"/>
                    </a:lnL>
                    <a:lnR w="28575" cap="flat" cmpd="sng">
                      <a:solidFill>
                        <a:schemeClr val="accent1"/>
                      </a:solidFill>
                      <a:prstDash val="solid"/>
                      <a:round/>
                      <a:headEnd type="none" w="sm" len="sm"/>
                      <a:tailEnd type="none" w="sm" len="sm"/>
                    </a:lnR>
                    <a:lnT w="28575" cap="flat" cmpd="sng">
                      <a:solidFill>
                        <a:schemeClr val="accent1"/>
                      </a:solidFill>
                      <a:prstDash val="solid"/>
                      <a:round/>
                      <a:headEnd type="none" w="sm" len="sm"/>
                      <a:tailEnd type="none" w="sm" len="sm"/>
                    </a:lnT>
                    <a:lnB w="28575"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4"/>
          <p:cNvSpPr txBox="1">
            <a:spLocks noGrp="1"/>
          </p:cNvSpPr>
          <p:nvPr>
            <p:ph type="title"/>
          </p:nvPr>
        </p:nvSpPr>
        <p:spPr>
          <a:xfrm>
            <a:off x="2436925" y="722503"/>
            <a:ext cx="4242300" cy="116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&amp; COMPETITION</a:t>
            </a:r>
            <a:endParaRPr/>
          </a:p>
        </p:txBody>
      </p:sp>
      <p:sp>
        <p:nvSpPr>
          <p:cNvPr id="838" name="Google Shape;838;p44"/>
          <p:cNvSpPr txBox="1">
            <a:spLocks noGrp="1"/>
          </p:cNvSpPr>
          <p:nvPr>
            <p:ph type="title" idx="2"/>
          </p:nvPr>
        </p:nvSpPr>
        <p:spPr>
          <a:xfrm>
            <a:off x="2854900" y="3554285"/>
            <a:ext cx="3434400" cy="128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003</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45"/>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TRACTION</a:t>
            </a:r>
            <a:endParaRPr/>
          </a:p>
        </p:txBody>
      </p:sp>
      <p:sp>
        <p:nvSpPr>
          <p:cNvPr id="844" name="Google Shape;844;p45"/>
          <p:cNvSpPr txBox="1"/>
          <p:nvPr/>
        </p:nvSpPr>
        <p:spPr>
          <a:xfrm>
            <a:off x="950425" y="3377316"/>
            <a:ext cx="2898900" cy="422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600">
                <a:solidFill>
                  <a:schemeClr val="lt2"/>
                </a:solidFill>
                <a:latin typeface="Roboto"/>
                <a:ea typeface="Roboto"/>
                <a:cs typeface="Roboto"/>
                <a:sym typeface="Roboto"/>
              </a:rPr>
              <a:t>Mars is actually a cold place</a:t>
            </a:r>
            <a:endParaRPr sz="1600">
              <a:solidFill>
                <a:schemeClr val="lt2"/>
              </a:solidFill>
              <a:latin typeface="Roboto"/>
              <a:ea typeface="Roboto"/>
              <a:cs typeface="Roboto"/>
              <a:sym typeface="Roboto"/>
            </a:endParaRPr>
          </a:p>
          <a:p>
            <a:pPr marL="0" lvl="0" indent="0" algn="ctr" rtl="0">
              <a:spcBef>
                <a:spcPts val="1600"/>
              </a:spcBef>
              <a:spcAft>
                <a:spcPts val="0"/>
              </a:spcAft>
              <a:buClr>
                <a:schemeClr val="dk1"/>
              </a:buClr>
              <a:buFont typeface="Arial"/>
              <a:buNone/>
            </a:pPr>
            <a:endParaRPr sz="1600">
              <a:solidFill>
                <a:schemeClr val="lt2"/>
              </a:solidFill>
              <a:latin typeface="Roboto"/>
              <a:ea typeface="Roboto"/>
              <a:cs typeface="Roboto"/>
              <a:sym typeface="Roboto"/>
            </a:endParaRPr>
          </a:p>
          <a:p>
            <a:pPr marL="0" lvl="0" indent="0" algn="ctr" rtl="0">
              <a:spcBef>
                <a:spcPts val="0"/>
              </a:spcBef>
              <a:spcAft>
                <a:spcPts val="0"/>
              </a:spcAft>
              <a:buNone/>
            </a:pPr>
            <a:endParaRPr sz="1600">
              <a:solidFill>
                <a:schemeClr val="lt2"/>
              </a:solidFill>
              <a:latin typeface="Roboto"/>
              <a:ea typeface="Roboto"/>
              <a:cs typeface="Roboto"/>
              <a:sym typeface="Roboto"/>
            </a:endParaRPr>
          </a:p>
          <a:p>
            <a:pPr marL="0" lvl="0" indent="0" algn="ctr" rtl="0">
              <a:spcBef>
                <a:spcPts val="0"/>
              </a:spcBef>
              <a:spcAft>
                <a:spcPts val="0"/>
              </a:spcAft>
              <a:buNone/>
            </a:pPr>
            <a:endParaRPr sz="1600">
              <a:solidFill>
                <a:schemeClr val="lt2"/>
              </a:solidFill>
              <a:latin typeface="Roboto"/>
              <a:ea typeface="Roboto"/>
              <a:cs typeface="Roboto"/>
              <a:sym typeface="Roboto"/>
            </a:endParaRPr>
          </a:p>
        </p:txBody>
      </p:sp>
      <p:sp>
        <p:nvSpPr>
          <p:cNvPr id="845" name="Google Shape;845;p45"/>
          <p:cNvSpPr txBox="1"/>
          <p:nvPr/>
        </p:nvSpPr>
        <p:spPr>
          <a:xfrm>
            <a:off x="950425" y="2336241"/>
            <a:ext cx="2898900" cy="422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600">
                <a:solidFill>
                  <a:schemeClr val="lt2"/>
                </a:solidFill>
                <a:latin typeface="Roboto"/>
                <a:ea typeface="Roboto"/>
                <a:cs typeface="Roboto"/>
                <a:sym typeface="Roboto"/>
              </a:rPr>
              <a:t>Jupiter is the biggest planet</a:t>
            </a:r>
            <a:endParaRPr sz="1600">
              <a:solidFill>
                <a:schemeClr val="lt2"/>
              </a:solidFill>
              <a:latin typeface="Roboto"/>
              <a:ea typeface="Roboto"/>
              <a:cs typeface="Roboto"/>
              <a:sym typeface="Roboto"/>
            </a:endParaRPr>
          </a:p>
          <a:p>
            <a:pPr marL="0" lvl="0" indent="0" algn="ctr" rtl="0">
              <a:spcBef>
                <a:spcPts val="1600"/>
              </a:spcBef>
              <a:spcAft>
                <a:spcPts val="0"/>
              </a:spcAft>
              <a:buNone/>
            </a:pPr>
            <a:endParaRPr sz="1600">
              <a:solidFill>
                <a:schemeClr val="lt2"/>
              </a:solidFill>
              <a:latin typeface="Roboto"/>
              <a:ea typeface="Roboto"/>
              <a:cs typeface="Roboto"/>
              <a:sym typeface="Roboto"/>
            </a:endParaRPr>
          </a:p>
          <a:p>
            <a:pPr marL="0" lvl="0" indent="0" algn="ctr" rtl="0">
              <a:spcBef>
                <a:spcPts val="0"/>
              </a:spcBef>
              <a:spcAft>
                <a:spcPts val="0"/>
              </a:spcAft>
              <a:buNone/>
            </a:pPr>
            <a:endParaRPr sz="1600">
              <a:solidFill>
                <a:schemeClr val="lt2"/>
              </a:solidFill>
              <a:latin typeface="Roboto"/>
              <a:ea typeface="Roboto"/>
              <a:cs typeface="Roboto"/>
              <a:sym typeface="Roboto"/>
            </a:endParaRPr>
          </a:p>
        </p:txBody>
      </p:sp>
      <p:sp>
        <p:nvSpPr>
          <p:cNvPr id="846" name="Google Shape;846;p45"/>
          <p:cNvSpPr txBox="1">
            <a:spLocks noGrp="1"/>
          </p:cNvSpPr>
          <p:nvPr>
            <p:ph type="subTitle" idx="4294967295"/>
          </p:nvPr>
        </p:nvSpPr>
        <p:spPr>
          <a:xfrm>
            <a:off x="950425" y="1787741"/>
            <a:ext cx="2898900" cy="585300"/>
          </a:xfrm>
          <a:prstGeom prst="rect">
            <a:avLst/>
          </a:prstGeom>
        </p:spPr>
        <p:txBody>
          <a:bodyPr spcFirstLastPara="1" wrap="square" lIns="91425" tIns="91425" rIns="91425" bIns="91425" anchor="t" anchorCtr="0">
            <a:noAutofit/>
          </a:bodyPr>
          <a:lstStyle/>
          <a:p>
            <a:pPr marL="457200" lvl="0" indent="-419100" algn="ctr" rtl="0">
              <a:spcBef>
                <a:spcPts val="0"/>
              </a:spcBef>
              <a:spcAft>
                <a:spcPts val="0"/>
              </a:spcAft>
              <a:buClr>
                <a:schemeClr val="accent4"/>
              </a:buClr>
              <a:buSzPts val="3000"/>
              <a:buFont typeface="Krona One"/>
              <a:buChar char="⃟"/>
            </a:pPr>
            <a:r>
              <a:rPr lang="en" sz="3000">
                <a:solidFill>
                  <a:schemeClr val="accent4"/>
                </a:solidFill>
                <a:latin typeface="Krona One"/>
                <a:ea typeface="Krona One"/>
                <a:cs typeface="Krona One"/>
                <a:sym typeface="Krona One"/>
              </a:rPr>
              <a:t>10,000</a:t>
            </a:r>
            <a:endParaRPr sz="3000">
              <a:solidFill>
                <a:schemeClr val="accent4"/>
              </a:solidFill>
              <a:latin typeface="Krona One"/>
              <a:ea typeface="Krona One"/>
              <a:cs typeface="Krona One"/>
              <a:sym typeface="Krona One"/>
            </a:endParaRPr>
          </a:p>
        </p:txBody>
      </p:sp>
      <p:sp>
        <p:nvSpPr>
          <p:cNvPr id="847" name="Google Shape;847;p45"/>
          <p:cNvSpPr txBox="1">
            <a:spLocks noGrp="1"/>
          </p:cNvSpPr>
          <p:nvPr>
            <p:ph type="subTitle" idx="4294967295"/>
          </p:nvPr>
        </p:nvSpPr>
        <p:spPr>
          <a:xfrm>
            <a:off x="950425" y="2828566"/>
            <a:ext cx="2898900" cy="585300"/>
          </a:xfrm>
          <a:prstGeom prst="rect">
            <a:avLst/>
          </a:prstGeom>
        </p:spPr>
        <p:txBody>
          <a:bodyPr spcFirstLastPara="1" wrap="square" lIns="91425" tIns="91425" rIns="91425" bIns="91425" anchor="t" anchorCtr="0">
            <a:noAutofit/>
          </a:bodyPr>
          <a:lstStyle/>
          <a:p>
            <a:pPr marL="457200" lvl="0" indent="-419100" algn="ctr" rtl="0">
              <a:spcBef>
                <a:spcPts val="0"/>
              </a:spcBef>
              <a:spcAft>
                <a:spcPts val="0"/>
              </a:spcAft>
              <a:buClr>
                <a:schemeClr val="accent3"/>
              </a:buClr>
              <a:buSzPts val="3000"/>
              <a:buFont typeface="Krona One"/>
              <a:buChar char="⃟"/>
            </a:pPr>
            <a:r>
              <a:rPr lang="en" sz="3000">
                <a:solidFill>
                  <a:schemeClr val="accent3"/>
                </a:solidFill>
                <a:latin typeface="Krona One"/>
                <a:ea typeface="Krona One"/>
                <a:cs typeface="Krona One"/>
                <a:sym typeface="Krona One"/>
              </a:rPr>
              <a:t>50,200</a:t>
            </a:r>
            <a:endParaRPr sz="3000">
              <a:solidFill>
                <a:schemeClr val="accent3"/>
              </a:solidFill>
              <a:latin typeface="Krona One"/>
              <a:ea typeface="Krona One"/>
              <a:cs typeface="Krona One"/>
              <a:sym typeface="Krona One"/>
            </a:endParaRPr>
          </a:p>
        </p:txBody>
      </p:sp>
      <p:sp>
        <p:nvSpPr>
          <p:cNvPr id="848" name="Google Shape;848;p45"/>
          <p:cNvSpPr txBox="1"/>
          <p:nvPr/>
        </p:nvSpPr>
        <p:spPr>
          <a:xfrm>
            <a:off x="1178400" y="4196769"/>
            <a:ext cx="6787200" cy="33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200">
                <a:solidFill>
                  <a:schemeClr val="lt1"/>
                </a:solidFill>
                <a:latin typeface="Roboto"/>
                <a:ea typeface="Roboto"/>
                <a:cs typeface="Roboto"/>
                <a:sym typeface="Roboto"/>
              </a:rPr>
              <a:t>To modify this graph, click on it, follow the link, change the data and paste the resulting graph here</a:t>
            </a:r>
            <a:endParaRPr sz="1200">
              <a:solidFill>
                <a:schemeClr val="lt1"/>
              </a:solidFill>
              <a:latin typeface="Roboto"/>
              <a:ea typeface="Roboto"/>
              <a:cs typeface="Roboto"/>
              <a:sym typeface="Roboto"/>
            </a:endParaRPr>
          </a:p>
        </p:txBody>
      </p:sp>
      <p:pic>
        <p:nvPicPr>
          <p:cNvPr id="849" name="Google Shape;849;p45" title="Gráfico">
            <a:hlinkClick r:id="rId3"/>
          </p:cNvPr>
          <p:cNvPicPr preferRelativeResize="0"/>
          <p:nvPr/>
        </p:nvPicPr>
        <p:blipFill>
          <a:blip r:embed="rId4">
            <a:alphaModFix/>
          </a:blip>
          <a:stretch>
            <a:fillRect/>
          </a:stretch>
        </p:blipFill>
        <p:spPr>
          <a:xfrm>
            <a:off x="4602550" y="1747576"/>
            <a:ext cx="3748925" cy="24359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46"/>
          <p:cNvSpPr txBox="1">
            <a:spLocks noGrp="1"/>
          </p:cNvSpPr>
          <p:nvPr>
            <p:ph type="title"/>
          </p:nvPr>
        </p:nvSpPr>
        <p:spPr>
          <a:xfrm>
            <a:off x="646560" y="1787700"/>
            <a:ext cx="7953900" cy="1241100"/>
          </a:xfrm>
          <a:prstGeom prst="rect">
            <a:avLst/>
          </a:prstGeom>
        </p:spPr>
        <p:txBody>
          <a:bodyPr spcFirstLastPara="1" wrap="square" lIns="91425" tIns="91425" rIns="91425" bIns="91425" anchor="ctr" anchorCtr="0">
            <a:noAutofit/>
          </a:bodyPr>
          <a:lstStyle/>
          <a:p>
            <a:pPr marL="0" lvl="0" indent="0" algn="ctr" rtl="0">
              <a:spcBef>
                <a:spcPts val="1000"/>
              </a:spcBef>
              <a:spcAft>
                <a:spcPts val="0"/>
              </a:spcAft>
              <a:buNone/>
            </a:pPr>
            <a:r>
              <a:rPr lang="en"/>
              <a:t>8,500,000</a:t>
            </a:r>
            <a:endParaRPr/>
          </a:p>
        </p:txBody>
      </p:sp>
      <p:sp>
        <p:nvSpPr>
          <p:cNvPr id="855" name="Google Shape;855;p46"/>
          <p:cNvSpPr txBox="1">
            <a:spLocks noGrp="1"/>
          </p:cNvSpPr>
          <p:nvPr>
            <p:ph type="subTitle" idx="1"/>
          </p:nvPr>
        </p:nvSpPr>
        <p:spPr>
          <a:xfrm>
            <a:off x="322075" y="2995325"/>
            <a:ext cx="7953900" cy="40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BIG NUMBERS CATCH YOUR AUDIENCE’S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652" name="Google Shape;652;p34"/>
          <p:cNvPicPr preferRelativeResize="0"/>
          <p:nvPr/>
        </p:nvPicPr>
        <p:blipFill rotWithShape="1">
          <a:blip r:embed="rId3">
            <a:alphaModFix/>
          </a:blip>
          <a:srcRect r="67423"/>
          <a:stretch/>
        </p:blipFill>
        <p:spPr>
          <a:xfrm>
            <a:off x="0" y="0"/>
            <a:ext cx="2978827" cy="5143500"/>
          </a:xfrm>
          <a:prstGeom prst="rect">
            <a:avLst/>
          </a:prstGeom>
          <a:noFill/>
          <a:ln>
            <a:noFill/>
          </a:ln>
        </p:spPr>
      </p:pic>
      <p:sp>
        <p:nvSpPr>
          <p:cNvPr id="653" name="Google Shape;653;p34"/>
          <p:cNvSpPr txBox="1">
            <a:spLocks noGrp="1"/>
          </p:cNvSpPr>
          <p:nvPr>
            <p:ph type="title"/>
          </p:nvPr>
        </p:nvSpPr>
        <p:spPr>
          <a:xfrm>
            <a:off x="3169950" y="1365700"/>
            <a:ext cx="3408300" cy="69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dirty="0"/>
              <a:t>QUEUE</a:t>
            </a:r>
            <a:endParaRPr dirty="0"/>
          </a:p>
        </p:txBody>
      </p:sp>
      <p:sp>
        <p:nvSpPr>
          <p:cNvPr id="654" name="Google Shape;654;p34"/>
          <p:cNvSpPr txBox="1">
            <a:spLocks noGrp="1"/>
          </p:cNvSpPr>
          <p:nvPr>
            <p:ph type="subTitle" idx="1"/>
          </p:nvPr>
        </p:nvSpPr>
        <p:spPr>
          <a:xfrm>
            <a:off x="3266825" y="2064188"/>
            <a:ext cx="3214500" cy="171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WHAT IS “QUEUE”?</a:t>
            </a:r>
            <a:endParaRPr dirty="0"/>
          </a:p>
          <a:p>
            <a:pPr marL="0" lvl="0" indent="0" algn="ctr" rtl="0">
              <a:spcBef>
                <a:spcPts val="0"/>
              </a:spcBef>
              <a:spcAft>
                <a:spcPts val="0"/>
              </a:spcAft>
              <a:buNone/>
            </a:pPr>
            <a:endParaRPr dirty="0"/>
          </a:p>
        </p:txBody>
      </p:sp>
      <p:sp>
        <p:nvSpPr>
          <p:cNvPr id="5" name="Google Shape;654;p34">
            <a:extLst>
              <a:ext uri="{FF2B5EF4-FFF2-40B4-BE49-F238E27FC236}">
                <a16:creationId xmlns:a16="http://schemas.microsoft.com/office/drawing/2014/main" id="{11DA6F1A-DBE4-49CC-AA1A-901D8B2A79D0}"/>
              </a:ext>
            </a:extLst>
          </p:cNvPr>
          <p:cNvSpPr txBox="1">
            <a:spLocks/>
          </p:cNvSpPr>
          <p:nvPr/>
        </p:nvSpPr>
        <p:spPr>
          <a:xfrm>
            <a:off x="2819413" y="3079401"/>
            <a:ext cx="5294071" cy="171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lt2"/>
              </a:buClr>
              <a:buSzPts val="2800"/>
              <a:buFont typeface="Roboto"/>
              <a:buNone/>
              <a:defRPr sz="2000" b="0" i="0" u="none" strike="noStrike" cap="none">
                <a:solidFill>
                  <a:schemeClr val="lt2"/>
                </a:solidFill>
                <a:latin typeface="Roboto"/>
                <a:ea typeface="Roboto"/>
                <a:cs typeface="Roboto"/>
                <a:sym typeface="Roboto"/>
              </a:defRPr>
            </a:lvl1pPr>
            <a:lvl2pPr marL="914400" marR="0" lvl="1"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2pPr>
            <a:lvl3pPr marL="1371600" marR="0" lvl="2"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3pPr>
            <a:lvl4pPr marL="1828800" marR="0" lvl="3"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4pPr>
            <a:lvl5pPr marL="2286000" marR="0" lvl="4"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5pPr>
            <a:lvl6pPr marL="2743200" marR="0" lvl="5"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6pPr>
            <a:lvl7pPr marL="3200400" marR="0" lvl="6"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7pPr>
            <a:lvl8pPr marL="3657600" marR="0" lvl="7"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8pPr>
            <a:lvl9pPr marL="4114800" marR="0" lvl="8"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9pPr>
          </a:lstStyle>
          <a:p>
            <a:pPr marL="0" indent="0">
              <a:buClr>
                <a:schemeClr val="dk1"/>
              </a:buClr>
              <a:buSzPts val="1100"/>
              <a:buFont typeface="Arial"/>
              <a:buNone/>
            </a:pPr>
            <a:r>
              <a:rPr lang="en-US" sz="3600" dirty="0">
                <a:solidFill>
                  <a:srgbClr val="92D050"/>
                </a:solidFill>
              </a:rPr>
              <a:t>queue</a:t>
            </a:r>
            <a:r>
              <a:rPr lang="en-US" dirty="0"/>
              <a:t> is a data structure that is similar to a stack but in a queue the First In, the First Out (FIFO)</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47"/>
          <p:cNvSpPr txBox="1">
            <a:spLocks noGrp="1"/>
          </p:cNvSpPr>
          <p:nvPr>
            <p:ph type="title"/>
          </p:nvPr>
        </p:nvSpPr>
        <p:spPr>
          <a:xfrm>
            <a:off x="2465450" y="545026"/>
            <a:ext cx="4213200" cy="7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STUDY</a:t>
            </a:r>
            <a:endParaRPr/>
          </a:p>
        </p:txBody>
      </p:sp>
      <p:sp>
        <p:nvSpPr>
          <p:cNvPr id="861" name="Google Shape;861;p47"/>
          <p:cNvSpPr txBox="1">
            <a:spLocks noGrp="1"/>
          </p:cNvSpPr>
          <p:nvPr>
            <p:ph type="subTitle" idx="1"/>
          </p:nvPr>
        </p:nvSpPr>
        <p:spPr>
          <a:xfrm>
            <a:off x="694800" y="3020204"/>
            <a:ext cx="20112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RESULTS</a:t>
            </a:r>
            <a:endParaRPr/>
          </a:p>
        </p:txBody>
      </p:sp>
      <p:sp>
        <p:nvSpPr>
          <p:cNvPr id="862" name="Google Shape;862;p47"/>
          <p:cNvSpPr txBox="1">
            <a:spLocks noGrp="1"/>
          </p:cNvSpPr>
          <p:nvPr>
            <p:ph type="subTitle" idx="2"/>
          </p:nvPr>
        </p:nvSpPr>
        <p:spPr>
          <a:xfrm>
            <a:off x="3551800" y="3020204"/>
            <a:ext cx="20112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CHALLENGE</a:t>
            </a:r>
            <a:endParaRPr/>
          </a:p>
        </p:txBody>
      </p:sp>
      <p:sp>
        <p:nvSpPr>
          <p:cNvPr id="863" name="Google Shape;863;p47"/>
          <p:cNvSpPr txBox="1">
            <a:spLocks noGrp="1"/>
          </p:cNvSpPr>
          <p:nvPr>
            <p:ph type="subTitle" idx="3"/>
          </p:nvPr>
        </p:nvSpPr>
        <p:spPr>
          <a:xfrm>
            <a:off x="6448400" y="3020204"/>
            <a:ext cx="2011200" cy="47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864" name="Google Shape;864;p47"/>
          <p:cNvSpPr txBox="1">
            <a:spLocks noGrp="1"/>
          </p:cNvSpPr>
          <p:nvPr>
            <p:ph type="subTitle" idx="4"/>
          </p:nvPr>
        </p:nvSpPr>
        <p:spPr>
          <a:xfrm>
            <a:off x="737700" y="3404975"/>
            <a:ext cx="1968300" cy="94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Venus is the second planet from the Sun</a:t>
            </a:r>
            <a:endParaRPr/>
          </a:p>
        </p:txBody>
      </p:sp>
      <p:sp>
        <p:nvSpPr>
          <p:cNvPr id="865" name="Google Shape;865;p47"/>
          <p:cNvSpPr txBox="1">
            <a:spLocks noGrp="1"/>
          </p:cNvSpPr>
          <p:nvPr>
            <p:ph type="subTitle" idx="5"/>
          </p:nvPr>
        </p:nvSpPr>
        <p:spPr>
          <a:xfrm>
            <a:off x="3551800" y="3404975"/>
            <a:ext cx="2011200" cy="94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866" name="Google Shape;866;p47"/>
          <p:cNvSpPr txBox="1">
            <a:spLocks noGrp="1"/>
          </p:cNvSpPr>
          <p:nvPr>
            <p:ph type="subTitle" idx="6"/>
          </p:nvPr>
        </p:nvSpPr>
        <p:spPr>
          <a:xfrm>
            <a:off x="6448400" y="3404975"/>
            <a:ext cx="1978800" cy="94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grpSp>
        <p:nvGrpSpPr>
          <p:cNvPr id="867" name="Google Shape;867;p47"/>
          <p:cNvGrpSpPr/>
          <p:nvPr/>
        </p:nvGrpSpPr>
        <p:grpSpPr>
          <a:xfrm>
            <a:off x="1430100" y="2270440"/>
            <a:ext cx="583491" cy="589295"/>
            <a:chOff x="-64764500" y="2280550"/>
            <a:chExt cx="316650" cy="319800"/>
          </a:xfrm>
        </p:grpSpPr>
        <p:sp>
          <p:nvSpPr>
            <p:cNvPr id="868" name="Google Shape;868;p4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47"/>
          <p:cNvGrpSpPr/>
          <p:nvPr/>
        </p:nvGrpSpPr>
        <p:grpSpPr>
          <a:xfrm>
            <a:off x="4286846" y="2270439"/>
            <a:ext cx="570408" cy="589295"/>
            <a:chOff x="-62148000" y="1930075"/>
            <a:chExt cx="309550" cy="319800"/>
          </a:xfrm>
        </p:grpSpPr>
        <p:sp>
          <p:nvSpPr>
            <p:cNvPr id="871" name="Google Shape;871;p4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47"/>
          <p:cNvGrpSpPr/>
          <p:nvPr/>
        </p:nvGrpSpPr>
        <p:grpSpPr>
          <a:xfrm>
            <a:off x="7175653" y="2287455"/>
            <a:ext cx="556691" cy="555263"/>
            <a:chOff x="3599700" y="1954475"/>
            <a:chExt cx="296175" cy="295400"/>
          </a:xfrm>
        </p:grpSpPr>
        <p:sp>
          <p:nvSpPr>
            <p:cNvPr id="874" name="Google Shape;874;p4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 name="Google Shape;877;p47"/>
          <p:cNvSpPr/>
          <p:nvPr/>
        </p:nvSpPr>
        <p:spPr>
          <a:xfrm>
            <a:off x="3108275" y="2464450"/>
            <a:ext cx="18300" cy="1672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6003525" y="2464450"/>
            <a:ext cx="18300" cy="1672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48"/>
          <p:cNvSpPr txBox="1">
            <a:spLocks noGrp="1"/>
          </p:cNvSpPr>
          <p:nvPr>
            <p:ph type="subTitle" idx="1"/>
          </p:nvPr>
        </p:nvSpPr>
        <p:spPr>
          <a:xfrm>
            <a:off x="599100" y="2438775"/>
            <a:ext cx="2979300" cy="1739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a:t>
            </a:r>
            <a:endParaRPr/>
          </a:p>
        </p:txBody>
      </p:sp>
      <p:sp>
        <p:nvSpPr>
          <p:cNvPr id="884" name="Google Shape;884;p48"/>
          <p:cNvSpPr txBox="1">
            <a:spLocks noGrp="1"/>
          </p:cNvSpPr>
          <p:nvPr>
            <p:ph type="subTitle" idx="2"/>
          </p:nvPr>
        </p:nvSpPr>
        <p:spPr>
          <a:xfrm>
            <a:off x="3787600" y="2438775"/>
            <a:ext cx="2979300" cy="1739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 It’s terribly hot—even hotter than Mercury” </a:t>
            </a:r>
            <a:endParaRPr/>
          </a:p>
        </p:txBody>
      </p:sp>
      <p:sp>
        <p:nvSpPr>
          <p:cNvPr id="885" name="Google Shape;885;p48"/>
          <p:cNvSpPr txBox="1">
            <a:spLocks noGrp="1"/>
          </p:cNvSpPr>
          <p:nvPr>
            <p:ph type="ctrTitle"/>
          </p:nvPr>
        </p:nvSpPr>
        <p:spPr>
          <a:xfrm>
            <a:off x="571476" y="536101"/>
            <a:ext cx="6163200" cy="63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REVIEWS</a:t>
            </a:r>
            <a:endParaRPr>
              <a:solidFill>
                <a:srgbClr val="073763"/>
              </a:solidFill>
            </a:endParaRPr>
          </a:p>
        </p:txBody>
      </p:sp>
      <p:sp>
        <p:nvSpPr>
          <p:cNvPr id="886" name="Google Shape;886;p48"/>
          <p:cNvSpPr txBox="1">
            <a:spLocks noGrp="1"/>
          </p:cNvSpPr>
          <p:nvPr>
            <p:ph type="ctrTitle" idx="3"/>
          </p:nvPr>
        </p:nvSpPr>
        <p:spPr>
          <a:xfrm>
            <a:off x="599100" y="4124549"/>
            <a:ext cx="2979300" cy="453000"/>
          </a:xfrm>
          <a:prstGeom prst="rect">
            <a:avLst/>
          </a:prstGeom>
        </p:spPr>
        <p:txBody>
          <a:bodyPr spcFirstLastPara="1" wrap="square" lIns="91425" tIns="91425" rIns="91425" bIns="91425" anchor="b" anchorCtr="0">
            <a:noAutofit/>
          </a:bodyPr>
          <a:lstStyle/>
          <a:p>
            <a:pPr marL="457200" lvl="0" indent="0" algn="r" rtl="0">
              <a:spcBef>
                <a:spcPts val="0"/>
              </a:spcBef>
              <a:spcAft>
                <a:spcPts val="0"/>
              </a:spcAft>
              <a:buNone/>
            </a:pPr>
            <a:r>
              <a:rPr lang="en"/>
              <a:t>—HELEN JAMES</a:t>
            </a:r>
            <a:endParaRPr/>
          </a:p>
        </p:txBody>
      </p:sp>
      <p:sp>
        <p:nvSpPr>
          <p:cNvPr id="887" name="Google Shape;887;p48"/>
          <p:cNvSpPr txBox="1">
            <a:spLocks noGrp="1"/>
          </p:cNvSpPr>
          <p:nvPr>
            <p:ph type="ctrTitle" idx="4"/>
          </p:nvPr>
        </p:nvSpPr>
        <p:spPr>
          <a:xfrm>
            <a:off x="3787600" y="4124549"/>
            <a:ext cx="2979300" cy="453000"/>
          </a:xfrm>
          <a:prstGeom prst="rect">
            <a:avLst/>
          </a:prstGeom>
        </p:spPr>
        <p:txBody>
          <a:bodyPr spcFirstLastPara="1" wrap="square" lIns="91425" tIns="91425" rIns="91425" bIns="91425" anchor="b" anchorCtr="0">
            <a:noAutofit/>
          </a:bodyPr>
          <a:lstStyle/>
          <a:p>
            <a:pPr marL="457200" lvl="0" indent="0" algn="r" rtl="0">
              <a:spcBef>
                <a:spcPts val="0"/>
              </a:spcBef>
              <a:spcAft>
                <a:spcPts val="0"/>
              </a:spcAft>
              <a:buNone/>
            </a:pPr>
            <a:r>
              <a:rPr lang="en"/>
              <a:t>—JENNA DOE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2" name="Google Shape;892;p49"/>
          <p:cNvSpPr txBox="1">
            <a:spLocks noGrp="1"/>
          </p:cNvSpPr>
          <p:nvPr>
            <p:ph type="title"/>
          </p:nvPr>
        </p:nvSpPr>
        <p:spPr>
          <a:xfrm>
            <a:off x="582600" y="532124"/>
            <a:ext cx="79788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a:t>
            </a:r>
            <a:r>
              <a:rPr lang="en">
                <a:solidFill>
                  <a:schemeClr val="lt1"/>
                </a:solidFill>
              </a:rPr>
              <a:t> AWARDS</a:t>
            </a:r>
            <a:endParaRPr>
              <a:solidFill>
                <a:schemeClr val="lt1"/>
              </a:solidFill>
            </a:endParaRPr>
          </a:p>
        </p:txBody>
      </p:sp>
      <p:sp>
        <p:nvSpPr>
          <p:cNvPr id="893" name="Google Shape;893;p49"/>
          <p:cNvSpPr txBox="1">
            <a:spLocks noGrp="1"/>
          </p:cNvSpPr>
          <p:nvPr>
            <p:ph type="subTitle" idx="1"/>
          </p:nvPr>
        </p:nvSpPr>
        <p:spPr>
          <a:xfrm>
            <a:off x="1113913" y="3553700"/>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894" name="Google Shape;894;p49"/>
          <p:cNvSpPr txBox="1">
            <a:spLocks noGrp="1"/>
          </p:cNvSpPr>
          <p:nvPr>
            <p:ph type="subTitle" idx="2"/>
          </p:nvPr>
        </p:nvSpPr>
        <p:spPr>
          <a:xfrm>
            <a:off x="3622325" y="3553700"/>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895" name="Google Shape;895;p49"/>
          <p:cNvSpPr txBox="1">
            <a:spLocks noGrp="1"/>
          </p:cNvSpPr>
          <p:nvPr>
            <p:ph type="subTitle" idx="3"/>
          </p:nvPr>
        </p:nvSpPr>
        <p:spPr>
          <a:xfrm>
            <a:off x="6130713" y="3553700"/>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896" name="Google Shape;896;p49"/>
          <p:cNvSpPr txBox="1">
            <a:spLocks noGrp="1"/>
          </p:cNvSpPr>
          <p:nvPr>
            <p:ph type="subTitle" idx="4"/>
          </p:nvPr>
        </p:nvSpPr>
        <p:spPr>
          <a:xfrm>
            <a:off x="1114000" y="21207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97" name="Google Shape;897;p49"/>
          <p:cNvSpPr txBox="1">
            <a:spLocks noGrp="1"/>
          </p:cNvSpPr>
          <p:nvPr>
            <p:ph type="subTitle" idx="5"/>
          </p:nvPr>
        </p:nvSpPr>
        <p:spPr>
          <a:xfrm>
            <a:off x="3621250" y="21207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898" name="Google Shape;898;p49"/>
          <p:cNvSpPr txBox="1">
            <a:spLocks noGrp="1"/>
          </p:cNvSpPr>
          <p:nvPr>
            <p:ph type="subTitle" idx="6"/>
          </p:nvPr>
        </p:nvSpPr>
        <p:spPr>
          <a:xfrm>
            <a:off x="6130713" y="21207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899" name="Google Shape;899;p49"/>
          <p:cNvSpPr txBox="1">
            <a:spLocks noGrp="1"/>
          </p:cNvSpPr>
          <p:nvPr>
            <p:ph type="subTitle" idx="7"/>
          </p:nvPr>
        </p:nvSpPr>
        <p:spPr>
          <a:xfrm>
            <a:off x="1114000" y="24300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 </a:t>
            </a:r>
            <a:r>
              <a:rPr lang="en"/>
              <a:t>the smallest one</a:t>
            </a:r>
            <a:endParaRPr/>
          </a:p>
        </p:txBody>
      </p:sp>
      <p:sp>
        <p:nvSpPr>
          <p:cNvPr id="900" name="Google Shape;900;p49"/>
          <p:cNvSpPr txBox="1">
            <a:spLocks noGrp="1"/>
          </p:cNvSpPr>
          <p:nvPr>
            <p:ph type="subTitle" idx="8"/>
          </p:nvPr>
        </p:nvSpPr>
        <p:spPr>
          <a:xfrm>
            <a:off x="3622325" y="24300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a:t>
            </a:r>
            <a:r>
              <a:rPr lang="en"/>
              <a:t> the second one</a:t>
            </a:r>
            <a:endParaRPr/>
          </a:p>
        </p:txBody>
      </p:sp>
      <p:sp>
        <p:nvSpPr>
          <p:cNvPr id="901" name="Google Shape;901;p49"/>
          <p:cNvSpPr txBox="1">
            <a:spLocks noGrp="1"/>
          </p:cNvSpPr>
          <p:nvPr>
            <p:ph type="subTitle" idx="9"/>
          </p:nvPr>
        </p:nvSpPr>
        <p:spPr>
          <a:xfrm>
            <a:off x="6130713" y="2430027"/>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one</a:t>
            </a:r>
            <a:endParaRPr/>
          </a:p>
        </p:txBody>
      </p:sp>
      <p:sp>
        <p:nvSpPr>
          <p:cNvPr id="902" name="Google Shape;902;p49"/>
          <p:cNvSpPr txBox="1">
            <a:spLocks noGrp="1"/>
          </p:cNvSpPr>
          <p:nvPr>
            <p:ph type="subTitle" idx="13"/>
          </p:nvPr>
        </p:nvSpPr>
        <p:spPr>
          <a:xfrm>
            <a:off x="1113913" y="3861624"/>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 has rings</a:t>
            </a:r>
            <a:endParaRPr/>
          </a:p>
          <a:p>
            <a:pPr marL="0" lvl="0" indent="0" algn="ctr" rtl="0">
              <a:spcBef>
                <a:spcPts val="0"/>
              </a:spcBef>
              <a:spcAft>
                <a:spcPts val="0"/>
              </a:spcAft>
              <a:buNone/>
            </a:pPr>
            <a:endParaRPr/>
          </a:p>
        </p:txBody>
      </p:sp>
      <p:sp>
        <p:nvSpPr>
          <p:cNvPr id="903" name="Google Shape;903;p49"/>
          <p:cNvSpPr txBox="1">
            <a:spLocks noGrp="1"/>
          </p:cNvSpPr>
          <p:nvPr>
            <p:ph type="subTitle" idx="14"/>
          </p:nvPr>
        </p:nvSpPr>
        <p:spPr>
          <a:xfrm>
            <a:off x="3622150" y="3861623"/>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a:t>
            </a:r>
            <a:r>
              <a:rPr lang="en"/>
              <a:t> the eighth planet</a:t>
            </a:r>
            <a:endParaRPr/>
          </a:p>
        </p:txBody>
      </p:sp>
      <p:sp>
        <p:nvSpPr>
          <p:cNvPr id="904" name="Google Shape;904;p49"/>
          <p:cNvSpPr txBox="1">
            <a:spLocks noGrp="1"/>
          </p:cNvSpPr>
          <p:nvPr>
            <p:ph type="subTitle" idx="15"/>
          </p:nvPr>
        </p:nvSpPr>
        <p:spPr>
          <a:xfrm>
            <a:off x="6130713" y="3861623"/>
            <a:ext cx="18990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It’s</a:t>
            </a:r>
            <a:r>
              <a:rPr lang="en"/>
              <a:t> a cold place</a:t>
            </a:r>
            <a:endParaRPr/>
          </a:p>
        </p:txBody>
      </p:sp>
      <p:sp>
        <p:nvSpPr>
          <p:cNvPr id="905" name="Google Shape;905;p49"/>
          <p:cNvSpPr/>
          <p:nvPr/>
        </p:nvSpPr>
        <p:spPr>
          <a:xfrm rot="8040426">
            <a:off x="1941081" y="1800208"/>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9"/>
          <p:cNvSpPr/>
          <p:nvPr/>
        </p:nvSpPr>
        <p:spPr>
          <a:xfrm rot="8040426">
            <a:off x="4448333" y="1800208"/>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9"/>
          <p:cNvSpPr/>
          <p:nvPr/>
        </p:nvSpPr>
        <p:spPr>
          <a:xfrm rot="8040426">
            <a:off x="6957794" y="1800208"/>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9"/>
          <p:cNvSpPr/>
          <p:nvPr/>
        </p:nvSpPr>
        <p:spPr>
          <a:xfrm rot="8040426">
            <a:off x="1940994" y="3225633"/>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rot="8040426">
            <a:off x="4448333" y="3225633"/>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rot="8040426">
            <a:off x="6957794" y="3225633"/>
            <a:ext cx="244837" cy="236986"/>
          </a:xfrm>
          <a:prstGeom prst="rect">
            <a:avLst/>
          </a:prstGeom>
          <a:gradFill>
            <a:gsLst>
              <a:gs pos="0">
                <a:schemeClr val="accent4"/>
              </a:gs>
              <a:gs pos="100000">
                <a:schemeClr val="accent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50"/>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TARGET</a:t>
            </a:r>
            <a:endParaRPr/>
          </a:p>
        </p:txBody>
      </p:sp>
      <p:sp>
        <p:nvSpPr>
          <p:cNvPr id="916" name="Google Shape;916;p50"/>
          <p:cNvSpPr txBox="1"/>
          <p:nvPr/>
        </p:nvSpPr>
        <p:spPr>
          <a:xfrm>
            <a:off x="5188875" y="3992458"/>
            <a:ext cx="2384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Roboto"/>
                <a:ea typeface="Roboto"/>
                <a:cs typeface="Roboto"/>
                <a:sym typeface="Roboto"/>
              </a:rPr>
              <a:t>Saturn is a gas giant of hydrogen and helium</a:t>
            </a:r>
            <a:endParaRPr>
              <a:solidFill>
                <a:schemeClr val="lt1"/>
              </a:solidFill>
              <a:latin typeface="Roboto"/>
              <a:ea typeface="Roboto"/>
              <a:cs typeface="Roboto"/>
              <a:sym typeface="Roboto"/>
            </a:endParaRPr>
          </a:p>
        </p:txBody>
      </p:sp>
      <p:cxnSp>
        <p:nvCxnSpPr>
          <p:cNvPr id="917" name="Google Shape;917;p50"/>
          <p:cNvCxnSpPr/>
          <p:nvPr/>
        </p:nvCxnSpPr>
        <p:spPr>
          <a:xfrm>
            <a:off x="1380600" y="3262800"/>
            <a:ext cx="2755500" cy="0"/>
          </a:xfrm>
          <a:prstGeom prst="straightConnector1">
            <a:avLst/>
          </a:prstGeom>
          <a:noFill/>
          <a:ln w="28575" cap="flat" cmpd="sng">
            <a:solidFill>
              <a:schemeClr val="lt2"/>
            </a:solidFill>
            <a:prstDash val="solid"/>
            <a:round/>
            <a:headEnd type="none" w="med" len="med"/>
            <a:tailEnd type="none" w="med" len="med"/>
          </a:ln>
        </p:spPr>
      </p:cxnSp>
      <p:grpSp>
        <p:nvGrpSpPr>
          <p:cNvPr id="918" name="Google Shape;918;p50"/>
          <p:cNvGrpSpPr/>
          <p:nvPr/>
        </p:nvGrpSpPr>
        <p:grpSpPr>
          <a:xfrm>
            <a:off x="2842994" y="3502450"/>
            <a:ext cx="1032900" cy="1032900"/>
            <a:chOff x="2073607" y="3489025"/>
            <a:chExt cx="1032900" cy="1032900"/>
          </a:xfrm>
        </p:grpSpPr>
        <p:sp>
          <p:nvSpPr>
            <p:cNvPr id="919" name="Google Shape;919;p50"/>
            <p:cNvSpPr/>
            <p:nvPr/>
          </p:nvSpPr>
          <p:spPr>
            <a:xfrm>
              <a:off x="2164750" y="3552525"/>
              <a:ext cx="848400" cy="8484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2073607" y="3489025"/>
              <a:ext cx="1032900" cy="1032900"/>
            </a:xfrm>
            <a:prstGeom prst="blockArc">
              <a:avLst>
                <a:gd name="adj1" fmla="val 10800000"/>
                <a:gd name="adj2" fmla="val 19460258"/>
                <a:gd name="adj3" fmla="val 15616"/>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50"/>
          <p:cNvGrpSpPr/>
          <p:nvPr/>
        </p:nvGrpSpPr>
        <p:grpSpPr>
          <a:xfrm>
            <a:off x="1640812" y="3497700"/>
            <a:ext cx="984300" cy="984300"/>
            <a:chOff x="871425" y="3484275"/>
            <a:chExt cx="984300" cy="984300"/>
          </a:xfrm>
        </p:grpSpPr>
        <p:sp>
          <p:nvSpPr>
            <p:cNvPr id="922" name="Google Shape;922;p50"/>
            <p:cNvSpPr/>
            <p:nvPr/>
          </p:nvSpPr>
          <p:spPr>
            <a:xfrm>
              <a:off x="936175" y="3552525"/>
              <a:ext cx="848400" cy="8484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0"/>
            <p:cNvSpPr/>
            <p:nvPr/>
          </p:nvSpPr>
          <p:spPr>
            <a:xfrm>
              <a:off x="871425" y="3484275"/>
              <a:ext cx="984300" cy="984300"/>
            </a:xfrm>
            <a:prstGeom prst="blockArc">
              <a:avLst>
                <a:gd name="adj1" fmla="val 10797687"/>
                <a:gd name="adj2" fmla="val 2371518"/>
                <a:gd name="adj3" fmla="val 14460"/>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 name="Google Shape;924;p50"/>
          <p:cNvSpPr txBox="1"/>
          <p:nvPr/>
        </p:nvSpPr>
        <p:spPr>
          <a:xfrm>
            <a:off x="5132475" y="2040777"/>
            <a:ext cx="2496900" cy="402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Roboto"/>
                <a:ea typeface="Roboto"/>
                <a:cs typeface="Roboto"/>
                <a:sym typeface="Roboto"/>
              </a:rPr>
              <a:t>Average spend per customer</a:t>
            </a:r>
            <a:endParaRPr>
              <a:solidFill>
                <a:schemeClr val="lt1"/>
              </a:solidFill>
              <a:latin typeface="Roboto"/>
              <a:ea typeface="Roboto"/>
              <a:cs typeface="Roboto"/>
              <a:sym typeface="Roboto"/>
            </a:endParaRPr>
          </a:p>
          <a:p>
            <a:pPr marL="0" lvl="0" indent="0" algn="r" rtl="0">
              <a:spcBef>
                <a:spcPts val="0"/>
              </a:spcBef>
              <a:spcAft>
                <a:spcPts val="0"/>
              </a:spcAft>
              <a:buNone/>
            </a:pPr>
            <a:endParaRPr>
              <a:solidFill>
                <a:schemeClr val="lt1"/>
              </a:solidFill>
              <a:latin typeface="Roboto"/>
              <a:ea typeface="Roboto"/>
              <a:cs typeface="Roboto"/>
              <a:sym typeface="Roboto"/>
            </a:endParaRPr>
          </a:p>
          <a:p>
            <a:pPr marL="0" lvl="0" indent="0" algn="r" rtl="0">
              <a:spcBef>
                <a:spcPts val="0"/>
              </a:spcBef>
              <a:spcAft>
                <a:spcPts val="0"/>
              </a:spcAft>
              <a:buNone/>
            </a:pPr>
            <a:endParaRPr>
              <a:solidFill>
                <a:schemeClr val="lt1"/>
              </a:solidFill>
              <a:latin typeface="Roboto"/>
              <a:ea typeface="Roboto"/>
              <a:cs typeface="Roboto"/>
              <a:sym typeface="Roboto"/>
            </a:endParaRPr>
          </a:p>
          <a:p>
            <a:pPr marL="0" lvl="0" indent="0" algn="r" rtl="0">
              <a:spcBef>
                <a:spcPts val="0"/>
              </a:spcBef>
              <a:spcAft>
                <a:spcPts val="0"/>
              </a:spcAft>
              <a:buNone/>
            </a:pPr>
            <a:endParaRPr>
              <a:solidFill>
                <a:schemeClr val="lt1"/>
              </a:solidFill>
              <a:latin typeface="Roboto"/>
              <a:ea typeface="Roboto"/>
              <a:cs typeface="Roboto"/>
              <a:sym typeface="Roboto"/>
            </a:endParaRPr>
          </a:p>
        </p:txBody>
      </p:sp>
      <p:sp>
        <p:nvSpPr>
          <p:cNvPr id="925" name="Google Shape;925;p50"/>
          <p:cNvSpPr txBox="1">
            <a:spLocks noGrp="1"/>
          </p:cNvSpPr>
          <p:nvPr>
            <p:ph type="title" idx="4294967295"/>
          </p:nvPr>
        </p:nvSpPr>
        <p:spPr>
          <a:xfrm>
            <a:off x="5318175" y="1544825"/>
            <a:ext cx="2125500" cy="6768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rPr>
              <a:t>$40.00</a:t>
            </a:r>
            <a:endParaRPr>
              <a:solidFill>
                <a:schemeClr val="accent2"/>
              </a:solidFill>
            </a:endParaRPr>
          </a:p>
        </p:txBody>
      </p:sp>
      <p:grpSp>
        <p:nvGrpSpPr>
          <p:cNvPr id="926" name="Google Shape;926;p50"/>
          <p:cNvGrpSpPr/>
          <p:nvPr/>
        </p:nvGrpSpPr>
        <p:grpSpPr>
          <a:xfrm>
            <a:off x="2113285" y="1741655"/>
            <a:ext cx="1844007" cy="306669"/>
            <a:chOff x="950347" y="1161305"/>
            <a:chExt cx="1844007" cy="306669"/>
          </a:xfrm>
        </p:grpSpPr>
        <p:sp>
          <p:nvSpPr>
            <p:cNvPr id="927" name="Google Shape;927;p50"/>
            <p:cNvSpPr/>
            <p:nvPr/>
          </p:nvSpPr>
          <p:spPr>
            <a:xfrm rot="10800000">
              <a:off x="2487602" y="1161305"/>
              <a:ext cx="306752" cy="306669"/>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rot="10800000">
              <a:off x="2103279" y="11739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rot="10800000">
              <a:off x="1718968" y="11739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rot="10800000">
              <a:off x="1334658" y="11739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rot="10800000">
              <a:off x="950347" y="11739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50"/>
          <p:cNvGrpSpPr/>
          <p:nvPr/>
        </p:nvGrpSpPr>
        <p:grpSpPr>
          <a:xfrm>
            <a:off x="2113285" y="2266005"/>
            <a:ext cx="1844007" cy="306669"/>
            <a:chOff x="1574372" y="1814605"/>
            <a:chExt cx="1844007" cy="306669"/>
          </a:xfrm>
        </p:grpSpPr>
        <p:sp>
          <p:nvSpPr>
            <p:cNvPr id="933" name="Google Shape;933;p50"/>
            <p:cNvSpPr/>
            <p:nvPr/>
          </p:nvSpPr>
          <p:spPr>
            <a:xfrm rot="10800000">
              <a:off x="3111627" y="1814605"/>
              <a:ext cx="306752" cy="306669"/>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rot="10800000">
              <a:off x="1958683" y="18272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rot="10800000">
              <a:off x="1574372" y="1827243"/>
              <a:ext cx="286851" cy="287322"/>
            </a:xfrm>
            <a:custGeom>
              <a:avLst/>
              <a:gdLst/>
              <a:ahLst/>
              <a:cxnLst/>
              <a:rect l="l" t="t" r="r" b="b"/>
              <a:pathLst>
                <a:path w="7299" h="7311" extrusionOk="0">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rot="10800000">
              <a:off x="2727327" y="1814605"/>
              <a:ext cx="306752" cy="306669"/>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rot="10800000">
              <a:off x="2342977" y="1814605"/>
              <a:ext cx="306752" cy="306669"/>
            </a:xfrm>
            <a:custGeom>
              <a:avLst/>
              <a:gdLst/>
              <a:ahLst/>
              <a:cxnLst/>
              <a:rect l="l" t="t" r="r" b="b"/>
              <a:pathLst>
                <a:path w="5621" h="5620" extrusionOk="0">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 name="Google Shape;938;p50"/>
          <p:cNvSpPr/>
          <p:nvPr/>
        </p:nvSpPr>
        <p:spPr>
          <a:xfrm>
            <a:off x="1559413" y="17197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 name="Google Shape;939;p50"/>
          <p:cNvGrpSpPr/>
          <p:nvPr/>
        </p:nvGrpSpPr>
        <p:grpSpPr>
          <a:xfrm>
            <a:off x="1559404" y="2244616"/>
            <a:ext cx="306686" cy="349457"/>
            <a:chOff x="5794025" y="2673575"/>
            <a:chExt cx="259925" cy="296175"/>
          </a:xfrm>
        </p:grpSpPr>
        <p:sp>
          <p:nvSpPr>
            <p:cNvPr id="940" name="Google Shape;940;p5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 name="Google Shape;942;p50"/>
          <p:cNvSpPr txBox="1">
            <a:spLocks noGrp="1"/>
          </p:cNvSpPr>
          <p:nvPr>
            <p:ph type="title" idx="4294967295"/>
          </p:nvPr>
        </p:nvSpPr>
        <p:spPr>
          <a:xfrm>
            <a:off x="2959912" y="3804961"/>
            <a:ext cx="799200" cy="4407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sz="1400"/>
              <a:t>30%</a:t>
            </a:r>
            <a:endParaRPr sz="1400"/>
          </a:p>
        </p:txBody>
      </p:sp>
      <p:sp>
        <p:nvSpPr>
          <p:cNvPr id="943" name="Google Shape;943;p50"/>
          <p:cNvSpPr txBox="1">
            <a:spLocks noGrp="1"/>
          </p:cNvSpPr>
          <p:nvPr>
            <p:ph type="title" idx="4294967295"/>
          </p:nvPr>
        </p:nvSpPr>
        <p:spPr>
          <a:xfrm>
            <a:off x="1733341" y="3804961"/>
            <a:ext cx="799200" cy="4407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sz="1400"/>
              <a:t>70%</a:t>
            </a:r>
            <a:endParaRPr sz="1400"/>
          </a:p>
        </p:txBody>
      </p:sp>
      <p:grpSp>
        <p:nvGrpSpPr>
          <p:cNvPr id="944" name="Google Shape;944;p50"/>
          <p:cNvGrpSpPr/>
          <p:nvPr/>
        </p:nvGrpSpPr>
        <p:grpSpPr>
          <a:xfrm>
            <a:off x="7271234" y="3396203"/>
            <a:ext cx="278288" cy="357036"/>
            <a:chOff x="-50489600" y="1947400"/>
            <a:chExt cx="233150" cy="299125"/>
          </a:xfrm>
        </p:grpSpPr>
        <p:sp>
          <p:nvSpPr>
            <p:cNvPr id="945" name="Google Shape;945;p5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46" name="Google Shape;946;p5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sp>
        <p:nvSpPr>
          <p:cNvPr id="947" name="Google Shape;947;p50"/>
          <p:cNvSpPr/>
          <p:nvPr/>
        </p:nvSpPr>
        <p:spPr>
          <a:xfrm>
            <a:off x="5874021" y="3395787"/>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nvGrpSpPr>
          <p:cNvPr id="948" name="Google Shape;948;p50"/>
          <p:cNvGrpSpPr/>
          <p:nvPr/>
        </p:nvGrpSpPr>
        <p:grpSpPr>
          <a:xfrm>
            <a:off x="6561288" y="3404826"/>
            <a:ext cx="342328" cy="339793"/>
            <a:chOff x="-13966675" y="1639700"/>
            <a:chExt cx="354450" cy="351825"/>
          </a:xfrm>
        </p:grpSpPr>
        <p:sp>
          <p:nvSpPr>
            <p:cNvPr id="949" name="Google Shape;949;p5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0" name="Google Shape;950;p5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1" name="Google Shape;951;p5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2" name="Google Shape;952;p5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3" name="Google Shape;953;p5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sp>
        <p:nvSpPr>
          <p:cNvPr id="954" name="Google Shape;954;p50"/>
          <p:cNvSpPr/>
          <p:nvPr/>
        </p:nvSpPr>
        <p:spPr>
          <a:xfrm>
            <a:off x="6575749" y="2814349"/>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nvGrpSpPr>
          <p:cNvPr id="955" name="Google Shape;955;p50"/>
          <p:cNvGrpSpPr/>
          <p:nvPr/>
        </p:nvGrpSpPr>
        <p:grpSpPr>
          <a:xfrm>
            <a:off x="5206203" y="3403945"/>
            <a:ext cx="341555" cy="341579"/>
            <a:chOff x="-13529550" y="1639425"/>
            <a:chExt cx="353650" cy="353675"/>
          </a:xfrm>
        </p:grpSpPr>
        <p:sp>
          <p:nvSpPr>
            <p:cNvPr id="956" name="Google Shape;956;p5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7" name="Google Shape;957;p5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8" name="Google Shape;958;p5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59" name="Google Shape;959;p5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0" name="Google Shape;960;p5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1" name="Google Shape;961;p5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2" name="Google Shape;962;p5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3" name="Google Shape;963;p5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964" name="Google Shape;964;p50"/>
          <p:cNvGrpSpPr/>
          <p:nvPr/>
        </p:nvGrpSpPr>
        <p:grpSpPr>
          <a:xfrm>
            <a:off x="5200880" y="2813580"/>
            <a:ext cx="352227" cy="343100"/>
            <a:chOff x="-8684100" y="2032450"/>
            <a:chExt cx="364700" cy="355250"/>
          </a:xfrm>
        </p:grpSpPr>
        <p:sp>
          <p:nvSpPr>
            <p:cNvPr id="965" name="Google Shape;965;p5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6" name="Google Shape;966;p5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67" name="Google Shape;967;p5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grpSp>
        <p:nvGrpSpPr>
          <p:cNvPr id="968" name="Google Shape;968;p50"/>
          <p:cNvGrpSpPr/>
          <p:nvPr/>
        </p:nvGrpSpPr>
        <p:grpSpPr>
          <a:xfrm>
            <a:off x="7239968" y="2814357"/>
            <a:ext cx="340807" cy="341579"/>
            <a:chOff x="-10896525" y="1663050"/>
            <a:chExt cx="352875" cy="353675"/>
          </a:xfrm>
        </p:grpSpPr>
        <p:sp>
          <p:nvSpPr>
            <p:cNvPr id="969" name="Google Shape;969;p5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70" name="Google Shape;970;p5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sp>
        <p:nvSpPr>
          <p:cNvPr id="971" name="Google Shape;971;p50"/>
          <p:cNvSpPr/>
          <p:nvPr/>
        </p:nvSpPr>
        <p:spPr>
          <a:xfrm>
            <a:off x="5903912" y="2814359"/>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cxnSp>
        <p:nvCxnSpPr>
          <p:cNvPr id="972" name="Google Shape;972;p50"/>
          <p:cNvCxnSpPr/>
          <p:nvPr/>
        </p:nvCxnSpPr>
        <p:spPr>
          <a:xfrm>
            <a:off x="5006250" y="2573575"/>
            <a:ext cx="2755500" cy="0"/>
          </a:xfrm>
          <a:prstGeom prst="straightConnector1">
            <a:avLst/>
          </a:prstGeom>
          <a:noFill/>
          <a:ln w="28575" cap="flat" cmpd="sng">
            <a:solidFill>
              <a:schemeClr val="lt2"/>
            </a:solidFill>
            <a:prstDash val="solid"/>
            <a:round/>
            <a:headEnd type="none" w="med" len="med"/>
            <a:tailEnd type="none" w="med" len="med"/>
          </a:ln>
        </p:spPr>
      </p:cxnSp>
      <p:sp>
        <p:nvSpPr>
          <p:cNvPr id="973" name="Google Shape;973;p50"/>
          <p:cNvSpPr txBox="1"/>
          <p:nvPr/>
        </p:nvSpPr>
        <p:spPr>
          <a:xfrm>
            <a:off x="1509900" y="2681788"/>
            <a:ext cx="2496900" cy="402000"/>
          </a:xfrm>
          <a:prstGeom prst="rect">
            <a:avLst/>
          </a:prstGeom>
          <a:noFill/>
          <a:ln>
            <a:noFill/>
          </a:ln>
        </p:spPr>
        <p:txBody>
          <a:bodyPr spcFirstLastPara="1" wrap="square" lIns="91425" tIns="91425" rIns="89850" bIns="91425" anchor="t" anchorCtr="0">
            <a:noAutofit/>
          </a:bodyPr>
          <a:lstStyle/>
          <a:p>
            <a:pPr marL="0" lvl="0" indent="0" algn="ctr" rtl="0">
              <a:spcBef>
                <a:spcPts val="0"/>
              </a:spcBef>
              <a:spcAft>
                <a:spcPts val="0"/>
              </a:spcAft>
              <a:buNone/>
            </a:pPr>
            <a:r>
              <a:rPr lang="en">
                <a:solidFill>
                  <a:schemeClr val="lt1"/>
                </a:solidFill>
                <a:latin typeface="Roboto"/>
                <a:ea typeface="Roboto"/>
                <a:cs typeface="Roboto"/>
                <a:sym typeface="Roboto"/>
              </a:rPr>
              <a:t>Mars is cold</a:t>
            </a:r>
            <a:endParaRPr>
              <a:solidFill>
                <a:schemeClr val="lt1"/>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7"/>
        <p:cNvGrpSpPr/>
        <p:nvPr/>
      </p:nvGrpSpPr>
      <p:grpSpPr>
        <a:xfrm>
          <a:off x="0" y="0"/>
          <a:ext cx="0" cy="0"/>
          <a:chOff x="0" y="0"/>
          <a:chExt cx="0" cy="0"/>
        </a:xfrm>
      </p:grpSpPr>
      <p:sp>
        <p:nvSpPr>
          <p:cNvPr id="978" name="Google Shape;978;p51"/>
          <p:cNvSpPr txBox="1">
            <a:spLocks noGrp="1"/>
          </p:cNvSpPr>
          <p:nvPr>
            <p:ph type="title"/>
          </p:nvPr>
        </p:nvSpPr>
        <p:spPr>
          <a:xfrm>
            <a:off x="599100" y="532649"/>
            <a:ext cx="3244800" cy="201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a:t>
            </a:r>
            <a:endParaRPr/>
          </a:p>
          <a:p>
            <a:pPr marL="0" lvl="0" indent="0" algn="l" rtl="0">
              <a:spcBef>
                <a:spcPts val="0"/>
              </a:spcBef>
              <a:spcAft>
                <a:spcPts val="0"/>
              </a:spcAft>
              <a:buNone/>
            </a:pPr>
            <a:r>
              <a:rPr lang="en"/>
              <a:t>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52"/>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2"/>
                </a:solidFill>
              </a:rPr>
              <a:t>MARKET SIZE</a:t>
            </a:r>
            <a:endParaRPr>
              <a:solidFill>
                <a:schemeClr val="lt2"/>
              </a:solidFill>
            </a:endParaRPr>
          </a:p>
        </p:txBody>
      </p:sp>
      <p:sp>
        <p:nvSpPr>
          <p:cNvPr id="984" name="Google Shape;984;p52"/>
          <p:cNvSpPr txBox="1"/>
          <p:nvPr/>
        </p:nvSpPr>
        <p:spPr>
          <a:xfrm>
            <a:off x="1031550" y="4178603"/>
            <a:ext cx="7080900" cy="32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You can enter here relevant information concerning this map</a:t>
            </a:r>
            <a:endParaRPr>
              <a:solidFill>
                <a:srgbClr val="FFFFFF"/>
              </a:solidFill>
              <a:latin typeface="Roboto"/>
              <a:ea typeface="Roboto"/>
              <a:cs typeface="Roboto"/>
              <a:sym typeface="Roboto"/>
            </a:endParaRPr>
          </a:p>
          <a:p>
            <a:pPr marL="0" lvl="0" indent="0" algn="ctr" rtl="0">
              <a:spcBef>
                <a:spcPts val="0"/>
              </a:spcBef>
              <a:spcAft>
                <a:spcPts val="0"/>
              </a:spcAft>
              <a:buNone/>
            </a:pPr>
            <a:endParaRPr>
              <a:solidFill>
                <a:srgbClr val="FFFFFF"/>
              </a:solidFill>
              <a:latin typeface="Roboto"/>
              <a:ea typeface="Roboto"/>
              <a:cs typeface="Roboto"/>
              <a:sym typeface="Roboto"/>
            </a:endParaRPr>
          </a:p>
          <a:p>
            <a:pPr marL="0" lvl="0" indent="0" algn="ctr" rtl="0">
              <a:spcBef>
                <a:spcPts val="0"/>
              </a:spcBef>
              <a:spcAft>
                <a:spcPts val="0"/>
              </a:spcAft>
              <a:buClr>
                <a:schemeClr val="dk1"/>
              </a:buClr>
              <a:buFont typeface="Arial"/>
              <a:buNone/>
            </a:pPr>
            <a:endParaRPr>
              <a:solidFill>
                <a:srgbClr val="FFFFFF"/>
              </a:solidFill>
              <a:latin typeface="Roboto"/>
              <a:ea typeface="Roboto"/>
              <a:cs typeface="Roboto"/>
              <a:sym typeface="Roboto"/>
            </a:endParaRPr>
          </a:p>
          <a:p>
            <a:pPr marL="0" lvl="0" indent="0" algn="l" rtl="0">
              <a:lnSpc>
                <a:spcPct val="115000"/>
              </a:lnSpc>
              <a:spcBef>
                <a:spcPts val="0"/>
              </a:spcBef>
              <a:spcAft>
                <a:spcPts val="0"/>
              </a:spcAft>
              <a:buNone/>
            </a:pPr>
            <a:endParaRPr>
              <a:solidFill>
                <a:srgbClr val="FFFFFF"/>
              </a:solidFill>
              <a:latin typeface="Roboto"/>
              <a:ea typeface="Roboto"/>
              <a:cs typeface="Roboto"/>
              <a:sym typeface="Roboto"/>
            </a:endParaRPr>
          </a:p>
          <a:p>
            <a:pPr marL="0" lvl="0" indent="0" algn="ctr" rtl="0">
              <a:spcBef>
                <a:spcPts val="1600"/>
              </a:spcBef>
              <a:spcAft>
                <a:spcPts val="0"/>
              </a:spcAft>
              <a:buNone/>
            </a:pPr>
            <a:endParaRPr>
              <a:solidFill>
                <a:srgbClr val="FFFFFF"/>
              </a:solidFill>
              <a:latin typeface="Roboto"/>
              <a:ea typeface="Roboto"/>
              <a:cs typeface="Roboto"/>
              <a:sym typeface="Roboto"/>
            </a:endParaRPr>
          </a:p>
          <a:p>
            <a:pPr marL="0" lvl="0" indent="0" algn="l" rtl="0">
              <a:spcBef>
                <a:spcPts val="0"/>
              </a:spcBef>
              <a:spcAft>
                <a:spcPts val="0"/>
              </a:spcAft>
              <a:buNone/>
            </a:pPr>
            <a:endParaRPr>
              <a:solidFill>
                <a:srgbClr val="FFFFFF"/>
              </a:solidFill>
              <a:latin typeface="Roboto"/>
              <a:ea typeface="Roboto"/>
              <a:cs typeface="Roboto"/>
              <a:sym typeface="Roboto"/>
            </a:endParaRPr>
          </a:p>
          <a:p>
            <a:pPr marL="0" lvl="0" indent="0" algn="l" rtl="0">
              <a:spcBef>
                <a:spcPts val="0"/>
              </a:spcBef>
              <a:spcAft>
                <a:spcPts val="0"/>
              </a:spcAft>
              <a:buNone/>
            </a:pPr>
            <a:endParaRPr>
              <a:solidFill>
                <a:srgbClr val="FFFFFF"/>
              </a:solidFill>
              <a:latin typeface="Roboto"/>
              <a:ea typeface="Roboto"/>
              <a:cs typeface="Roboto"/>
              <a:sym typeface="Roboto"/>
            </a:endParaRPr>
          </a:p>
        </p:txBody>
      </p:sp>
      <p:grpSp>
        <p:nvGrpSpPr>
          <p:cNvPr id="985" name="Google Shape;985;p52"/>
          <p:cNvGrpSpPr/>
          <p:nvPr/>
        </p:nvGrpSpPr>
        <p:grpSpPr>
          <a:xfrm>
            <a:off x="2215985" y="1538340"/>
            <a:ext cx="4712045" cy="2510659"/>
            <a:chOff x="233350" y="949250"/>
            <a:chExt cx="7137300" cy="3802300"/>
          </a:xfrm>
        </p:grpSpPr>
        <p:sp>
          <p:nvSpPr>
            <p:cNvPr id="986" name="Google Shape;986;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52"/>
          <p:cNvSpPr/>
          <p:nvPr/>
        </p:nvSpPr>
        <p:spPr>
          <a:xfrm rot="8037502">
            <a:off x="3013001" y="2133188"/>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rot="8037502">
            <a:off x="4694712" y="2954275"/>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rot="8037502">
            <a:off x="5881789" y="1910624"/>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rot="8037502">
            <a:off x="3522473" y="3275755"/>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rot="8037502">
            <a:off x="6212619" y="3405963"/>
            <a:ext cx="140030" cy="135364"/>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53"/>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COMPETITORS</a:t>
            </a:r>
            <a:endParaRPr/>
          </a:p>
        </p:txBody>
      </p:sp>
      <p:graphicFrame>
        <p:nvGraphicFramePr>
          <p:cNvPr id="1047" name="Google Shape;1047;p53"/>
          <p:cNvGraphicFramePr/>
          <p:nvPr/>
        </p:nvGraphicFramePr>
        <p:xfrm>
          <a:off x="1793610" y="1760653"/>
          <a:ext cx="3000000" cy="3000000"/>
        </p:xfrm>
        <a:graphic>
          <a:graphicData uri="http://schemas.openxmlformats.org/drawingml/2006/table">
            <a:tbl>
              <a:tblPr>
                <a:noFill/>
                <a:tableStyleId>{320FD780-F3A7-43B6-9095-67CCDEE0E505}</a:tableStyleId>
              </a:tblPr>
              <a:tblGrid>
                <a:gridCol w="1312025">
                  <a:extLst>
                    <a:ext uri="{9D8B030D-6E8A-4147-A177-3AD203B41FA5}">
                      <a16:colId xmlns:a16="http://schemas.microsoft.com/office/drawing/2014/main" val="20000"/>
                    </a:ext>
                  </a:extLst>
                </a:gridCol>
                <a:gridCol w="1414925">
                  <a:extLst>
                    <a:ext uri="{9D8B030D-6E8A-4147-A177-3AD203B41FA5}">
                      <a16:colId xmlns:a16="http://schemas.microsoft.com/office/drawing/2014/main" val="20001"/>
                    </a:ext>
                  </a:extLst>
                </a:gridCol>
                <a:gridCol w="1414925">
                  <a:extLst>
                    <a:ext uri="{9D8B030D-6E8A-4147-A177-3AD203B41FA5}">
                      <a16:colId xmlns:a16="http://schemas.microsoft.com/office/drawing/2014/main" val="20002"/>
                    </a:ext>
                  </a:extLst>
                </a:gridCol>
                <a:gridCol w="1414925">
                  <a:extLst>
                    <a:ext uri="{9D8B030D-6E8A-4147-A177-3AD203B41FA5}">
                      <a16:colId xmlns:a16="http://schemas.microsoft.com/office/drawing/2014/main" val="20003"/>
                    </a:ext>
                  </a:extLst>
                </a:gridCol>
              </a:tblGrid>
              <a:tr h="819825">
                <a:tc>
                  <a:txBody>
                    <a:bodyPr/>
                    <a:lstStyle/>
                    <a:p>
                      <a:pPr marL="0" lvl="0" indent="0" algn="ctr" rtl="0">
                        <a:spcBef>
                          <a:spcPts val="0"/>
                        </a:spcBef>
                        <a:spcAft>
                          <a:spcPts val="0"/>
                        </a:spcAft>
                        <a:buNone/>
                      </a:pPr>
                      <a:r>
                        <a:rPr lang="en" b="1">
                          <a:solidFill>
                            <a:schemeClr val="dk2"/>
                          </a:solidFill>
                          <a:latin typeface="Krona One"/>
                          <a:ea typeface="Krona One"/>
                          <a:cs typeface="Krona One"/>
                          <a:sym typeface="Krona One"/>
                        </a:rPr>
                        <a:t>VENUS</a:t>
                      </a:r>
                      <a:endParaRPr b="1">
                        <a:solidFill>
                          <a:schemeClr val="dk2"/>
                        </a:solidFill>
                        <a:latin typeface="Krona One"/>
                        <a:ea typeface="Krona One"/>
                        <a:cs typeface="Krona One"/>
                        <a:sym typeface="Krona On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accent1">
                          <a:alpha val="0"/>
                        </a:schemeClr>
                      </a:solidFill>
                      <a:prstDash val="solid"/>
                      <a:round/>
                      <a:headEnd type="none" w="sm" len="sm"/>
                      <a:tailEnd type="none" w="sm" len="sm"/>
                    </a:lnT>
                    <a:lnB w="19050" cap="flat" cmpd="sng">
                      <a:solidFill>
                        <a:schemeClr val="accent1"/>
                      </a:solidFill>
                      <a:prstDash val="solid"/>
                      <a:round/>
                      <a:headEnd type="none" w="sm" len="sm"/>
                      <a:tailEnd type="none" w="sm" len="sm"/>
                    </a:lnB>
                    <a:gradFill>
                      <a:gsLst>
                        <a:gs pos="0">
                          <a:schemeClr val="accent2"/>
                        </a:gs>
                        <a:gs pos="100000">
                          <a:schemeClr val="accent4"/>
                        </a:gs>
                      </a:gsLst>
                      <a:lin ang="8099331" scaled="0"/>
                    </a:gradFill>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Despite being red, Mars is actually a cold place</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Jupiter is the biggest planet of them all</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Saturn is a gas giant and has several rings</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819825">
                <a:tc>
                  <a:txBody>
                    <a:bodyPr/>
                    <a:lstStyle/>
                    <a:p>
                      <a:pPr marL="0" lvl="0" indent="0" algn="ctr" rtl="0">
                        <a:spcBef>
                          <a:spcPts val="0"/>
                        </a:spcBef>
                        <a:spcAft>
                          <a:spcPts val="0"/>
                        </a:spcAft>
                        <a:buNone/>
                      </a:pPr>
                      <a:r>
                        <a:rPr lang="en" b="1">
                          <a:solidFill>
                            <a:schemeClr val="dk2"/>
                          </a:solidFill>
                          <a:latin typeface="Krona One"/>
                          <a:ea typeface="Krona One"/>
                          <a:cs typeface="Krona One"/>
                          <a:sym typeface="Krona One"/>
                        </a:rPr>
                        <a:t>SATURN</a:t>
                      </a:r>
                      <a:endParaRPr b="1">
                        <a:solidFill>
                          <a:schemeClr val="dk2"/>
                        </a:solidFill>
                        <a:latin typeface="Krona One"/>
                        <a:ea typeface="Krona One"/>
                        <a:cs typeface="Krona One"/>
                        <a:sym typeface="Krona On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gradFill>
                      <a:gsLst>
                        <a:gs pos="0">
                          <a:schemeClr val="accent2"/>
                        </a:gs>
                        <a:gs pos="100000">
                          <a:schemeClr val="accent4"/>
                        </a:gs>
                      </a:gsLst>
                      <a:lin ang="8099331" scaled="0"/>
                    </a:gradFill>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Venus has a beautiful name, but it’s hot</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Neptune is the eighth and farthest planet </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Mercury is the closest planet to the Sun</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819825">
                <a:tc>
                  <a:txBody>
                    <a:bodyPr/>
                    <a:lstStyle/>
                    <a:p>
                      <a:pPr marL="0" lvl="0" indent="0" algn="ctr" rtl="0">
                        <a:spcBef>
                          <a:spcPts val="0"/>
                        </a:spcBef>
                        <a:spcAft>
                          <a:spcPts val="0"/>
                        </a:spcAft>
                        <a:buNone/>
                      </a:pPr>
                      <a:r>
                        <a:rPr lang="en" b="1">
                          <a:solidFill>
                            <a:schemeClr val="dk2"/>
                          </a:solidFill>
                          <a:latin typeface="Krona One"/>
                          <a:ea typeface="Krona One"/>
                          <a:cs typeface="Krona One"/>
                          <a:sym typeface="Krona One"/>
                        </a:rPr>
                        <a:t>MARS</a:t>
                      </a:r>
                      <a:endParaRPr b="1">
                        <a:solidFill>
                          <a:schemeClr val="dk2"/>
                        </a:solidFill>
                        <a:latin typeface="Krona One"/>
                        <a:ea typeface="Krona One"/>
                        <a:cs typeface="Krona One"/>
                        <a:sym typeface="Krona One"/>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alpha val="0"/>
                        </a:schemeClr>
                      </a:solidFill>
                      <a:prstDash val="solid"/>
                      <a:round/>
                      <a:headEnd type="none" w="sm" len="sm"/>
                      <a:tailEnd type="none" w="sm" len="sm"/>
                    </a:lnB>
                    <a:gradFill>
                      <a:gsLst>
                        <a:gs pos="0">
                          <a:schemeClr val="accent2"/>
                        </a:gs>
                        <a:gs pos="100000">
                          <a:schemeClr val="accent4"/>
                        </a:gs>
                      </a:gsLst>
                      <a:lin ang="8099331" scaled="0"/>
                    </a:gradFill>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Pluto is an icy dwarf planet in the Kuiper belt</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Planet Earth is the third one from the Sun</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Roboto"/>
                          <a:ea typeface="Roboto"/>
                          <a:cs typeface="Roboto"/>
                          <a:sym typeface="Roboto"/>
                        </a:rPr>
                        <a:t>Ceres is located in the main asteroid belt</a:t>
                      </a:r>
                      <a:endParaRPr>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48" name="Google Shape;1048;p53"/>
          <p:cNvGrpSpPr/>
          <p:nvPr/>
        </p:nvGrpSpPr>
        <p:grpSpPr>
          <a:xfrm>
            <a:off x="1216250" y="1990936"/>
            <a:ext cx="332795" cy="382471"/>
            <a:chOff x="-62496925" y="1931475"/>
            <a:chExt cx="275675" cy="316825"/>
          </a:xfrm>
        </p:grpSpPr>
        <p:sp>
          <p:nvSpPr>
            <p:cNvPr id="1049" name="Google Shape;1049;p5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53"/>
          <p:cNvGrpSpPr/>
          <p:nvPr/>
        </p:nvGrpSpPr>
        <p:grpSpPr>
          <a:xfrm>
            <a:off x="1220516" y="2797840"/>
            <a:ext cx="324254" cy="385097"/>
            <a:chOff x="-60232500" y="2671225"/>
            <a:chExt cx="268600" cy="319000"/>
          </a:xfrm>
        </p:grpSpPr>
        <p:sp>
          <p:nvSpPr>
            <p:cNvPr id="1052" name="Google Shape;1052;p5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53"/>
          <p:cNvGrpSpPr/>
          <p:nvPr/>
        </p:nvGrpSpPr>
        <p:grpSpPr>
          <a:xfrm>
            <a:off x="1199322" y="3607363"/>
            <a:ext cx="366648" cy="366648"/>
            <a:chOff x="1049375" y="2680675"/>
            <a:chExt cx="297725" cy="297725"/>
          </a:xfrm>
        </p:grpSpPr>
        <p:sp>
          <p:nvSpPr>
            <p:cNvPr id="1055" name="Google Shape;1055;p5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60"/>
        <p:cNvGrpSpPr/>
        <p:nvPr/>
      </p:nvGrpSpPr>
      <p:grpSpPr>
        <a:xfrm>
          <a:off x="0" y="0"/>
          <a:ext cx="0" cy="0"/>
          <a:chOff x="0" y="0"/>
          <a:chExt cx="0" cy="0"/>
        </a:xfrm>
      </p:grpSpPr>
      <p:sp>
        <p:nvSpPr>
          <p:cNvPr id="1061" name="Google Shape;1061;p54"/>
          <p:cNvSpPr txBox="1">
            <a:spLocks noGrp="1"/>
          </p:cNvSpPr>
          <p:nvPr>
            <p:ph type="title"/>
          </p:nvPr>
        </p:nvSpPr>
        <p:spPr>
          <a:xfrm>
            <a:off x="2436925" y="3212355"/>
            <a:ext cx="4242300" cy="116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MODEL</a:t>
            </a:r>
            <a:endParaRPr/>
          </a:p>
        </p:txBody>
      </p:sp>
      <p:sp>
        <p:nvSpPr>
          <p:cNvPr id="1062" name="Google Shape;1062;p54"/>
          <p:cNvSpPr txBox="1">
            <a:spLocks noGrp="1"/>
          </p:cNvSpPr>
          <p:nvPr>
            <p:ph type="title" idx="2"/>
          </p:nvPr>
        </p:nvSpPr>
        <p:spPr>
          <a:xfrm>
            <a:off x="2854900" y="365712"/>
            <a:ext cx="3434400" cy="128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004</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55"/>
          <p:cNvSpPr txBox="1">
            <a:spLocks noGrp="1"/>
          </p:cNvSpPr>
          <p:nvPr>
            <p:ph type="title"/>
          </p:nvPr>
        </p:nvSpPr>
        <p:spPr>
          <a:xfrm>
            <a:off x="601875" y="535822"/>
            <a:ext cx="7943100" cy="64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MODEL</a:t>
            </a:r>
            <a:endParaRPr/>
          </a:p>
        </p:txBody>
      </p:sp>
      <p:sp>
        <p:nvSpPr>
          <p:cNvPr id="1068" name="Google Shape;1068;p55"/>
          <p:cNvSpPr txBox="1">
            <a:spLocks noGrp="1"/>
          </p:cNvSpPr>
          <p:nvPr>
            <p:ph type="subTitle" idx="1"/>
          </p:nvPr>
        </p:nvSpPr>
        <p:spPr>
          <a:xfrm>
            <a:off x="2540350" y="1968126"/>
            <a:ext cx="18990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TRAINING</a:t>
            </a:r>
            <a:endParaRPr/>
          </a:p>
        </p:txBody>
      </p:sp>
      <p:sp>
        <p:nvSpPr>
          <p:cNvPr id="1069" name="Google Shape;1069;p55"/>
          <p:cNvSpPr txBox="1">
            <a:spLocks noGrp="1"/>
          </p:cNvSpPr>
          <p:nvPr>
            <p:ph type="subTitle" idx="2"/>
          </p:nvPr>
        </p:nvSpPr>
        <p:spPr>
          <a:xfrm>
            <a:off x="449475" y="3111126"/>
            <a:ext cx="18990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MARKETING</a:t>
            </a:r>
            <a:endParaRPr/>
          </a:p>
        </p:txBody>
      </p:sp>
      <p:sp>
        <p:nvSpPr>
          <p:cNvPr id="1070" name="Google Shape;1070;p55"/>
          <p:cNvSpPr txBox="1">
            <a:spLocks noGrp="1"/>
          </p:cNvSpPr>
          <p:nvPr>
            <p:ph type="subTitle" idx="5"/>
          </p:nvPr>
        </p:nvSpPr>
        <p:spPr>
          <a:xfrm>
            <a:off x="449475" y="3411298"/>
            <a:ext cx="1899000" cy="90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lnSpc>
                <a:spcPct val="100000"/>
              </a:lnSpc>
              <a:spcBef>
                <a:spcPts val="0"/>
              </a:spcBef>
              <a:spcAft>
                <a:spcPts val="0"/>
              </a:spcAft>
              <a:buClr>
                <a:schemeClr val="dk1"/>
              </a:buClr>
              <a:buSzPts val="1100"/>
              <a:buFont typeface="Arial"/>
              <a:buNone/>
            </a:pPr>
            <a:endParaRPr/>
          </a:p>
          <a:p>
            <a:pPr marL="0" lvl="0" indent="0" algn="ctr" rtl="0">
              <a:lnSpc>
                <a:spcPct val="100000"/>
              </a:lnSpc>
              <a:spcBef>
                <a:spcPts val="0"/>
              </a:spcBef>
              <a:spcAft>
                <a:spcPts val="0"/>
              </a:spcAft>
              <a:buNone/>
            </a:pPr>
            <a:endParaRPr/>
          </a:p>
        </p:txBody>
      </p:sp>
      <p:sp>
        <p:nvSpPr>
          <p:cNvPr id="1071" name="Google Shape;1071;p55"/>
          <p:cNvSpPr txBox="1">
            <a:spLocks noGrp="1"/>
          </p:cNvSpPr>
          <p:nvPr>
            <p:ph type="subTitle" idx="3"/>
          </p:nvPr>
        </p:nvSpPr>
        <p:spPr>
          <a:xfrm>
            <a:off x="4707425" y="3111126"/>
            <a:ext cx="18990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ASSESSMENT</a:t>
            </a:r>
            <a:endParaRPr/>
          </a:p>
        </p:txBody>
      </p:sp>
      <p:sp>
        <p:nvSpPr>
          <p:cNvPr id="1072" name="Google Shape;1072;p55"/>
          <p:cNvSpPr txBox="1">
            <a:spLocks noGrp="1"/>
          </p:cNvSpPr>
          <p:nvPr>
            <p:ph type="subTitle" idx="7"/>
          </p:nvPr>
        </p:nvSpPr>
        <p:spPr>
          <a:xfrm>
            <a:off x="6798300" y="2268298"/>
            <a:ext cx="1899000" cy="90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t>
            </a:r>
            <a:endParaRPr/>
          </a:p>
          <a:p>
            <a:pPr marL="0" lvl="0" indent="0" algn="ctr" rtl="0">
              <a:spcBef>
                <a:spcPts val="0"/>
              </a:spcBef>
              <a:spcAft>
                <a:spcPts val="0"/>
              </a:spcAft>
              <a:buNone/>
            </a:pPr>
            <a:endParaRPr/>
          </a:p>
        </p:txBody>
      </p:sp>
      <p:sp>
        <p:nvSpPr>
          <p:cNvPr id="1073" name="Google Shape;1073;p55"/>
          <p:cNvSpPr txBox="1">
            <a:spLocks noGrp="1"/>
          </p:cNvSpPr>
          <p:nvPr>
            <p:ph type="subTitle" idx="4"/>
          </p:nvPr>
        </p:nvSpPr>
        <p:spPr>
          <a:xfrm>
            <a:off x="6798300" y="1968126"/>
            <a:ext cx="18990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TECHNOLOGY</a:t>
            </a:r>
            <a:endParaRPr sz="1400">
              <a:latin typeface="Krona One"/>
              <a:ea typeface="Krona One"/>
              <a:cs typeface="Krona One"/>
              <a:sym typeface="Krona One"/>
            </a:endParaRPr>
          </a:p>
        </p:txBody>
      </p:sp>
      <p:sp>
        <p:nvSpPr>
          <p:cNvPr id="1074" name="Google Shape;1074;p55"/>
          <p:cNvSpPr txBox="1">
            <a:spLocks noGrp="1"/>
          </p:cNvSpPr>
          <p:nvPr>
            <p:ph type="subTitle" idx="6"/>
          </p:nvPr>
        </p:nvSpPr>
        <p:spPr>
          <a:xfrm>
            <a:off x="2540350" y="2268298"/>
            <a:ext cx="1899000" cy="90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is a planet with a beautiful name</a:t>
            </a:r>
            <a:endParaRPr/>
          </a:p>
          <a:p>
            <a:pPr marL="0" lvl="0" indent="0" algn="ctr" rtl="0">
              <a:spcBef>
                <a:spcPts val="1600"/>
              </a:spcBef>
              <a:spcAft>
                <a:spcPts val="0"/>
              </a:spcAft>
              <a:buNone/>
            </a:pPr>
            <a:endParaRPr/>
          </a:p>
        </p:txBody>
      </p:sp>
      <p:sp>
        <p:nvSpPr>
          <p:cNvPr id="1075" name="Google Shape;1075;p55"/>
          <p:cNvSpPr txBox="1">
            <a:spLocks noGrp="1"/>
          </p:cNvSpPr>
          <p:nvPr>
            <p:ph type="subTitle" idx="8"/>
          </p:nvPr>
        </p:nvSpPr>
        <p:spPr>
          <a:xfrm>
            <a:off x="4707425" y="3411298"/>
            <a:ext cx="1899000" cy="90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a giant and the biggest planet</a:t>
            </a:r>
            <a:endParaRPr/>
          </a:p>
          <a:p>
            <a:pPr marL="0" lvl="0" indent="0" algn="ctr" rtl="0">
              <a:spcBef>
                <a:spcPts val="0"/>
              </a:spcBef>
              <a:spcAft>
                <a:spcPts val="0"/>
              </a:spcAft>
              <a:buNone/>
            </a:pPr>
            <a:endParaRPr/>
          </a:p>
        </p:txBody>
      </p:sp>
      <p:grpSp>
        <p:nvGrpSpPr>
          <p:cNvPr id="1076" name="Google Shape;1076;p55"/>
          <p:cNvGrpSpPr/>
          <p:nvPr/>
        </p:nvGrpSpPr>
        <p:grpSpPr>
          <a:xfrm>
            <a:off x="973904" y="2081541"/>
            <a:ext cx="850136" cy="848506"/>
            <a:chOff x="1254329" y="2557124"/>
            <a:chExt cx="850136" cy="848506"/>
          </a:xfrm>
        </p:grpSpPr>
        <p:sp>
          <p:nvSpPr>
            <p:cNvPr id="1077" name="Google Shape;1077;p55"/>
            <p:cNvSpPr/>
            <p:nvPr/>
          </p:nvSpPr>
          <p:spPr>
            <a:xfrm>
              <a:off x="1476126" y="2557124"/>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5"/>
            <p:cNvSpPr/>
            <p:nvPr/>
          </p:nvSpPr>
          <p:spPr>
            <a:xfrm>
              <a:off x="1697964" y="2778963"/>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1254329" y="2777291"/>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1476167" y="2999130"/>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55"/>
          <p:cNvGrpSpPr/>
          <p:nvPr/>
        </p:nvGrpSpPr>
        <p:grpSpPr>
          <a:xfrm>
            <a:off x="5231851" y="2081541"/>
            <a:ext cx="846717" cy="848506"/>
            <a:chOff x="5231851" y="2081541"/>
            <a:chExt cx="846717" cy="848506"/>
          </a:xfrm>
        </p:grpSpPr>
        <p:sp>
          <p:nvSpPr>
            <p:cNvPr id="1082" name="Google Shape;1082;p55"/>
            <p:cNvSpPr/>
            <p:nvPr/>
          </p:nvSpPr>
          <p:spPr>
            <a:xfrm rot="5400000">
              <a:off x="5676604" y="2304789"/>
              <a:ext cx="401928" cy="402000"/>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 name="Google Shape;1083;p55"/>
            <p:cNvGrpSpPr/>
            <p:nvPr/>
          </p:nvGrpSpPr>
          <p:grpSpPr>
            <a:xfrm>
              <a:off x="5231851" y="2081541"/>
              <a:ext cx="628338" cy="848506"/>
              <a:chOff x="1254329" y="2557124"/>
              <a:chExt cx="628338" cy="848506"/>
            </a:xfrm>
          </p:grpSpPr>
          <p:sp>
            <p:nvSpPr>
              <p:cNvPr id="1084" name="Google Shape;1084;p55"/>
              <p:cNvSpPr/>
              <p:nvPr/>
            </p:nvSpPr>
            <p:spPr>
              <a:xfrm>
                <a:off x="1476126" y="2557124"/>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1254329" y="2777291"/>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1476167" y="2999130"/>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 name="Google Shape;1087;p55"/>
          <p:cNvGrpSpPr/>
          <p:nvPr/>
        </p:nvGrpSpPr>
        <p:grpSpPr>
          <a:xfrm>
            <a:off x="3066268" y="3328781"/>
            <a:ext cx="845951" cy="836480"/>
            <a:chOff x="3066268" y="3328781"/>
            <a:chExt cx="845951" cy="836480"/>
          </a:xfrm>
        </p:grpSpPr>
        <p:sp>
          <p:nvSpPr>
            <p:cNvPr id="1088" name="Google Shape;1088;p55"/>
            <p:cNvSpPr/>
            <p:nvPr/>
          </p:nvSpPr>
          <p:spPr>
            <a:xfrm>
              <a:off x="3286868" y="3758761"/>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 name="Google Shape;1089;p55"/>
            <p:cNvGrpSpPr/>
            <p:nvPr/>
          </p:nvGrpSpPr>
          <p:grpSpPr>
            <a:xfrm>
              <a:off x="3066268" y="3328781"/>
              <a:ext cx="845951" cy="620755"/>
              <a:chOff x="7322730" y="3328781"/>
              <a:chExt cx="845951" cy="620755"/>
            </a:xfrm>
          </p:grpSpPr>
          <p:sp>
            <p:nvSpPr>
              <p:cNvPr id="1090" name="Google Shape;1090;p55"/>
              <p:cNvSpPr/>
              <p:nvPr/>
            </p:nvSpPr>
            <p:spPr>
              <a:xfrm>
                <a:off x="7322730" y="3543036"/>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5"/>
              <p:cNvSpPr/>
              <p:nvPr/>
            </p:nvSpPr>
            <p:spPr>
              <a:xfrm rot="5400000">
                <a:off x="7544516" y="3328745"/>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5"/>
              <p:cNvSpPr/>
              <p:nvPr/>
            </p:nvSpPr>
            <p:spPr>
              <a:xfrm rot="5400000">
                <a:off x="7764890" y="3543984"/>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3" name="Google Shape;1093;p55"/>
          <p:cNvGrpSpPr/>
          <p:nvPr/>
        </p:nvGrpSpPr>
        <p:grpSpPr>
          <a:xfrm>
            <a:off x="7322730" y="3328781"/>
            <a:ext cx="844732" cy="834567"/>
            <a:chOff x="7322730" y="3328781"/>
            <a:chExt cx="844732" cy="834567"/>
          </a:xfrm>
        </p:grpSpPr>
        <p:sp>
          <p:nvSpPr>
            <p:cNvPr id="1094" name="Google Shape;1094;p55"/>
            <p:cNvSpPr/>
            <p:nvPr/>
          </p:nvSpPr>
          <p:spPr>
            <a:xfrm>
              <a:off x="7322730" y="3543036"/>
              <a:ext cx="406500" cy="406500"/>
            </a:xfrm>
            <a:prstGeom prst="diamond">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rot="5400000">
              <a:off x="7544516" y="3328745"/>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rot="5400000">
              <a:off x="7763672" y="3543984"/>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rot="5400000">
              <a:off x="7544516" y="3759557"/>
              <a:ext cx="403755" cy="403827"/>
            </a:xfrm>
            <a:custGeom>
              <a:avLst/>
              <a:gdLst/>
              <a:ahLst/>
              <a:cxnLst/>
              <a:rect l="l" t="t" r="r" b="b"/>
              <a:pathLst>
                <a:path w="5620" h="5621" extrusionOk="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p56"/>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TIMING</a:t>
            </a:r>
            <a:endParaRPr/>
          </a:p>
        </p:txBody>
      </p:sp>
      <p:sp>
        <p:nvSpPr>
          <p:cNvPr id="1103" name="Google Shape;1103;p56"/>
          <p:cNvSpPr txBox="1">
            <a:spLocks noGrp="1"/>
          </p:cNvSpPr>
          <p:nvPr>
            <p:ph type="subTitle" idx="4294967295"/>
          </p:nvPr>
        </p:nvSpPr>
        <p:spPr>
          <a:xfrm>
            <a:off x="718700"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b="0">
                <a:solidFill>
                  <a:schemeClr val="lt1"/>
                </a:solidFill>
              </a:rPr>
              <a:t>Saturn </a:t>
            </a:r>
            <a:r>
              <a:rPr lang="en" sz="1400">
                <a:solidFill>
                  <a:schemeClr val="lt1"/>
                </a:solidFill>
              </a:rPr>
              <a:t>has several rings</a:t>
            </a:r>
            <a:endParaRPr sz="1400" b="0">
              <a:solidFill>
                <a:schemeClr val="lt1"/>
              </a:solidFill>
            </a:endParaRPr>
          </a:p>
        </p:txBody>
      </p:sp>
      <p:sp>
        <p:nvSpPr>
          <p:cNvPr id="1104" name="Google Shape;1104;p56"/>
          <p:cNvSpPr txBox="1">
            <a:spLocks noGrp="1"/>
          </p:cNvSpPr>
          <p:nvPr>
            <p:ph type="subTitle" idx="4294967295"/>
          </p:nvPr>
        </p:nvSpPr>
        <p:spPr>
          <a:xfrm>
            <a:off x="713850"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JAN-MAR</a:t>
            </a:r>
            <a:endParaRPr sz="1500">
              <a:solidFill>
                <a:schemeClr val="accent2"/>
              </a:solidFill>
              <a:latin typeface="Krona One"/>
              <a:ea typeface="Krona One"/>
              <a:cs typeface="Krona One"/>
              <a:sym typeface="Krona One"/>
            </a:endParaRPr>
          </a:p>
        </p:txBody>
      </p:sp>
      <p:grpSp>
        <p:nvGrpSpPr>
          <p:cNvPr id="1105" name="Google Shape;1105;p56"/>
          <p:cNvGrpSpPr/>
          <p:nvPr/>
        </p:nvGrpSpPr>
        <p:grpSpPr>
          <a:xfrm>
            <a:off x="1186926" y="2360250"/>
            <a:ext cx="6774625" cy="423000"/>
            <a:chOff x="1186926" y="2360250"/>
            <a:chExt cx="6774625" cy="423000"/>
          </a:xfrm>
        </p:grpSpPr>
        <p:sp>
          <p:nvSpPr>
            <p:cNvPr id="1106" name="Google Shape;1106;p56"/>
            <p:cNvSpPr/>
            <p:nvPr/>
          </p:nvSpPr>
          <p:spPr>
            <a:xfrm>
              <a:off x="1186926" y="2360825"/>
              <a:ext cx="421800" cy="4218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4368201" y="2364525"/>
              <a:ext cx="414600" cy="4146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7544551" y="2363350"/>
              <a:ext cx="417000" cy="4170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2775121" y="2360250"/>
              <a:ext cx="423000" cy="4230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5956981" y="2364550"/>
              <a:ext cx="414600" cy="4146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11" name="Google Shape;1111;p56"/>
          <p:cNvCxnSpPr/>
          <p:nvPr/>
        </p:nvCxnSpPr>
        <p:spPr>
          <a:xfrm>
            <a:off x="1720327" y="2571904"/>
            <a:ext cx="943200" cy="0"/>
          </a:xfrm>
          <a:prstGeom prst="straightConnector1">
            <a:avLst/>
          </a:prstGeom>
          <a:noFill/>
          <a:ln w="28575" cap="flat" cmpd="sng">
            <a:solidFill>
              <a:srgbClr val="FFFFFF"/>
            </a:solidFill>
            <a:prstDash val="solid"/>
            <a:round/>
            <a:headEnd type="none" w="med" len="med"/>
            <a:tailEnd type="none" w="med" len="med"/>
          </a:ln>
        </p:spPr>
      </p:cxnSp>
      <p:sp>
        <p:nvSpPr>
          <p:cNvPr id="1112" name="Google Shape;1112;p56"/>
          <p:cNvSpPr txBox="1">
            <a:spLocks noGrp="1"/>
          </p:cNvSpPr>
          <p:nvPr>
            <p:ph type="subTitle" idx="4294967295"/>
          </p:nvPr>
        </p:nvSpPr>
        <p:spPr>
          <a:xfrm>
            <a:off x="2302625"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APR-JUN</a:t>
            </a:r>
            <a:endParaRPr sz="1500">
              <a:solidFill>
                <a:schemeClr val="accent2"/>
              </a:solidFill>
              <a:latin typeface="Krona One"/>
              <a:ea typeface="Krona One"/>
              <a:cs typeface="Krona One"/>
              <a:sym typeface="Krona One"/>
            </a:endParaRPr>
          </a:p>
        </p:txBody>
      </p:sp>
      <p:sp>
        <p:nvSpPr>
          <p:cNvPr id="1113" name="Google Shape;1113;p56"/>
          <p:cNvSpPr txBox="1">
            <a:spLocks noGrp="1"/>
          </p:cNvSpPr>
          <p:nvPr>
            <p:ph type="subTitle" idx="4294967295"/>
          </p:nvPr>
        </p:nvSpPr>
        <p:spPr>
          <a:xfrm>
            <a:off x="3892800"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JUL-AUG</a:t>
            </a:r>
            <a:endParaRPr sz="1500">
              <a:solidFill>
                <a:schemeClr val="accent2"/>
              </a:solidFill>
              <a:latin typeface="Krona One"/>
              <a:ea typeface="Krona One"/>
              <a:cs typeface="Krona One"/>
              <a:sym typeface="Krona One"/>
            </a:endParaRPr>
          </a:p>
        </p:txBody>
      </p:sp>
      <p:sp>
        <p:nvSpPr>
          <p:cNvPr id="1114" name="Google Shape;1114;p56"/>
          <p:cNvSpPr txBox="1">
            <a:spLocks noGrp="1"/>
          </p:cNvSpPr>
          <p:nvPr>
            <p:ph type="subTitle" idx="4294967295"/>
          </p:nvPr>
        </p:nvSpPr>
        <p:spPr>
          <a:xfrm>
            <a:off x="5482275"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SEP-OCT</a:t>
            </a:r>
            <a:endParaRPr sz="1500">
              <a:solidFill>
                <a:schemeClr val="accent2"/>
              </a:solidFill>
              <a:latin typeface="Krona One"/>
              <a:ea typeface="Krona One"/>
              <a:cs typeface="Krona One"/>
              <a:sym typeface="Krona One"/>
            </a:endParaRPr>
          </a:p>
        </p:txBody>
      </p:sp>
      <p:sp>
        <p:nvSpPr>
          <p:cNvPr id="1115" name="Google Shape;1115;p56"/>
          <p:cNvSpPr txBox="1">
            <a:spLocks noGrp="1"/>
          </p:cNvSpPr>
          <p:nvPr>
            <p:ph type="subTitle" idx="4294967295"/>
          </p:nvPr>
        </p:nvSpPr>
        <p:spPr>
          <a:xfrm>
            <a:off x="7071750" y="2875650"/>
            <a:ext cx="13584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500">
                <a:solidFill>
                  <a:schemeClr val="accent2"/>
                </a:solidFill>
                <a:latin typeface="Krona One"/>
                <a:ea typeface="Krona One"/>
                <a:cs typeface="Krona One"/>
                <a:sym typeface="Krona One"/>
              </a:rPr>
              <a:t>NOV-DIC</a:t>
            </a:r>
            <a:endParaRPr sz="1500">
              <a:solidFill>
                <a:schemeClr val="accent2"/>
              </a:solidFill>
              <a:latin typeface="Krona One"/>
              <a:ea typeface="Krona One"/>
              <a:cs typeface="Krona One"/>
              <a:sym typeface="Krona One"/>
            </a:endParaRPr>
          </a:p>
        </p:txBody>
      </p:sp>
      <p:sp>
        <p:nvSpPr>
          <p:cNvPr id="1116" name="Google Shape;1116;p56"/>
          <p:cNvSpPr txBox="1">
            <a:spLocks noGrp="1"/>
          </p:cNvSpPr>
          <p:nvPr>
            <p:ph type="subTitle" idx="4294967295"/>
          </p:nvPr>
        </p:nvSpPr>
        <p:spPr>
          <a:xfrm>
            <a:off x="2307475"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solidFill>
                  <a:schemeClr val="lt1"/>
                </a:solidFill>
              </a:rPr>
              <a:t>Venus is terribly hot</a:t>
            </a:r>
            <a:endParaRPr sz="1400" b="0">
              <a:solidFill>
                <a:schemeClr val="lt1"/>
              </a:solidFill>
            </a:endParaRPr>
          </a:p>
        </p:txBody>
      </p:sp>
      <p:sp>
        <p:nvSpPr>
          <p:cNvPr id="1117" name="Google Shape;1117;p56"/>
          <p:cNvSpPr txBox="1">
            <a:spLocks noGrp="1"/>
          </p:cNvSpPr>
          <p:nvPr>
            <p:ph type="subTitle" idx="4294967295"/>
          </p:nvPr>
        </p:nvSpPr>
        <p:spPr>
          <a:xfrm>
            <a:off x="3896250"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solidFill>
                  <a:schemeClr val="lt1"/>
                </a:solidFill>
              </a:rPr>
              <a:t>Mars is actually cold</a:t>
            </a:r>
            <a:endParaRPr sz="1400" b="0">
              <a:solidFill>
                <a:schemeClr val="lt1"/>
              </a:solidFill>
            </a:endParaRPr>
          </a:p>
        </p:txBody>
      </p:sp>
      <p:sp>
        <p:nvSpPr>
          <p:cNvPr id="1118" name="Google Shape;1118;p56"/>
          <p:cNvSpPr txBox="1">
            <a:spLocks noGrp="1"/>
          </p:cNvSpPr>
          <p:nvPr>
            <p:ph type="subTitle" idx="4294967295"/>
          </p:nvPr>
        </p:nvSpPr>
        <p:spPr>
          <a:xfrm>
            <a:off x="5485025"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solidFill>
                  <a:schemeClr val="lt1"/>
                </a:solidFill>
              </a:rPr>
              <a:t>Neptune is the farthest one </a:t>
            </a:r>
            <a:endParaRPr sz="1400" b="0">
              <a:solidFill>
                <a:schemeClr val="lt1"/>
              </a:solidFill>
            </a:endParaRPr>
          </a:p>
        </p:txBody>
      </p:sp>
      <p:sp>
        <p:nvSpPr>
          <p:cNvPr id="1119" name="Google Shape;1119;p56"/>
          <p:cNvSpPr txBox="1">
            <a:spLocks noGrp="1"/>
          </p:cNvSpPr>
          <p:nvPr>
            <p:ph type="subTitle" idx="4294967295"/>
          </p:nvPr>
        </p:nvSpPr>
        <p:spPr>
          <a:xfrm>
            <a:off x="7073800" y="3237150"/>
            <a:ext cx="1358400" cy="606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solidFill>
                  <a:schemeClr val="lt1"/>
                </a:solidFill>
              </a:rPr>
              <a:t>Jupiter is a gas giant</a:t>
            </a:r>
            <a:endParaRPr sz="1400" b="0">
              <a:solidFill>
                <a:schemeClr val="lt1"/>
              </a:solidFill>
            </a:endParaRPr>
          </a:p>
        </p:txBody>
      </p:sp>
      <p:cxnSp>
        <p:nvCxnSpPr>
          <p:cNvPr id="1120" name="Google Shape;1120;p56"/>
          <p:cNvCxnSpPr/>
          <p:nvPr/>
        </p:nvCxnSpPr>
        <p:spPr>
          <a:xfrm>
            <a:off x="3311564" y="2571904"/>
            <a:ext cx="943200" cy="0"/>
          </a:xfrm>
          <a:prstGeom prst="straightConnector1">
            <a:avLst/>
          </a:prstGeom>
          <a:noFill/>
          <a:ln w="28575" cap="flat" cmpd="sng">
            <a:solidFill>
              <a:srgbClr val="FFFFFF"/>
            </a:solidFill>
            <a:prstDash val="solid"/>
            <a:round/>
            <a:headEnd type="none" w="med" len="med"/>
            <a:tailEnd type="none" w="med" len="med"/>
          </a:ln>
        </p:spPr>
      </p:cxnSp>
      <p:cxnSp>
        <p:nvCxnSpPr>
          <p:cNvPr id="1121" name="Google Shape;1121;p56"/>
          <p:cNvCxnSpPr/>
          <p:nvPr/>
        </p:nvCxnSpPr>
        <p:spPr>
          <a:xfrm>
            <a:off x="4898277" y="2571904"/>
            <a:ext cx="943200" cy="0"/>
          </a:xfrm>
          <a:prstGeom prst="straightConnector1">
            <a:avLst/>
          </a:prstGeom>
          <a:noFill/>
          <a:ln w="28575" cap="flat" cmpd="sng">
            <a:solidFill>
              <a:srgbClr val="FFFFFF"/>
            </a:solidFill>
            <a:prstDash val="solid"/>
            <a:round/>
            <a:headEnd type="none" w="med" len="med"/>
            <a:tailEnd type="none" w="med" len="med"/>
          </a:ln>
        </p:spPr>
      </p:cxnSp>
      <p:cxnSp>
        <p:nvCxnSpPr>
          <p:cNvPr id="1122" name="Google Shape;1122;p56"/>
          <p:cNvCxnSpPr/>
          <p:nvPr/>
        </p:nvCxnSpPr>
        <p:spPr>
          <a:xfrm>
            <a:off x="6486464" y="2571904"/>
            <a:ext cx="943200" cy="0"/>
          </a:xfrm>
          <a:prstGeom prst="straightConnector1">
            <a:avLst/>
          </a:prstGeom>
          <a:noFill/>
          <a:ln w="28575" cap="flat" cmpd="sng">
            <a:solidFill>
              <a:srgbClr val="FFFFFF"/>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2" name="Rectangle 1">
            <a:extLst>
              <a:ext uri="{FF2B5EF4-FFF2-40B4-BE49-F238E27FC236}">
                <a16:creationId xmlns:a16="http://schemas.microsoft.com/office/drawing/2014/main" id="{7CD0DBE3-9F2F-461A-A0B2-C8F14A1D8F5F}"/>
              </a:ext>
            </a:extLst>
          </p:cNvPr>
          <p:cNvSpPr/>
          <p:nvPr/>
        </p:nvSpPr>
        <p:spPr>
          <a:xfrm>
            <a:off x="3893820" y="22860"/>
            <a:ext cx="5250180" cy="336804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783" name="Google Shape;783;p43"/>
          <p:cNvSpPr txBox="1">
            <a:spLocks noGrp="1"/>
          </p:cNvSpPr>
          <p:nvPr>
            <p:ph type="title"/>
          </p:nvPr>
        </p:nvSpPr>
        <p:spPr>
          <a:xfrm>
            <a:off x="0" y="551191"/>
            <a:ext cx="3488877" cy="202055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DOES QUEUE WORK In Real life?</a:t>
            </a:r>
            <a:endParaRPr dirty="0"/>
          </a:p>
        </p:txBody>
      </p:sp>
      <p:cxnSp>
        <p:nvCxnSpPr>
          <p:cNvPr id="832" name="Google Shape;832;p43"/>
          <p:cNvCxnSpPr>
            <a:cxnSpLocks/>
          </p:cNvCxnSpPr>
          <p:nvPr/>
        </p:nvCxnSpPr>
        <p:spPr>
          <a:xfrm flipH="1">
            <a:off x="3333367" y="3039563"/>
            <a:ext cx="651169" cy="384896"/>
          </a:xfrm>
          <a:prstGeom prst="straightConnector1">
            <a:avLst/>
          </a:prstGeom>
          <a:noFill/>
          <a:ln w="19050" cap="flat" cmpd="sng">
            <a:solidFill>
              <a:schemeClr val="accent2"/>
            </a:solidFill>
            <a:prstDash val="solid"/>
            <a:round/>
            <a:headEnd type="none" w="med" len="med"/>
            <a:tailEnd type="none" w="med" len="med"/>
          </a:ln>
        </p:spPr>
      </p:cxnSp>
      <p:pic>
        <p:nvPicPr>
          <p:cNvPr id="52" name="Picture 2" descr="Queue data structure | SESV Tutorial">
            <a:extLst>
              <a:ext uri="{FF2B5EF4-FFF2-40B4-BE49-F238E27FC236}">
                <a16:creationId xmlns:a16="http://schemas.microsoft.com/office/drawing/2014/main" id="{01BBA93E-1F7A-430B-A1D7-B975A770C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4535" y="106680"/>
            <a:ext cx="5060405" cy="3200400"/>
          </a:xfrm>
          <a:prstGeom prst="rect">
            <a:avLst/>
          </a:prstGeom>
          <a:noFill/>
          <a:extLst>
            <a:ext uri="{909E8E84-426E-40DD-AFC4-6F175D3DCCD1}">
              <a14:hiddenFill xmlns:a14="http://schemas.microsoft.com/office/drawing/2010/main">
                <a:solidFill>
                  <a:srgbClr val="FFFFFF"/>
                </a:solidFill>
              </a14:hiddenFill>
            </a:ext>
          </a:extLst>
        </p:spPr>
      </p:pic>
      <p:sp>
        <p:nvSpPr>
          <p:cNvPr id="54" name="Google Shape;831;p43">
            <a:extLst>
              <a:ext uri="{FF2B5EF4-FFF2-40B4-BE49-F238E27FC236}">
                <a16:creationId xmlns:a16="http://schemas.microsoft.com/office/drawing/2014/main" id="{2D6460D1-9F84-47BE-8A80-A29369769BDA}"/>
              </a:ext>
            </a:extLst>
          </p:cNvPr>
          <p:cNvSpPr txBox="1"/>
          <p:nvPr/>
        </p:nvSpPr>
        <p:spPr>
          <a:xfrm>
            <a:off x="336238" y="3568368"/>
            <a:ext cx="6305278" cy="193626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None/>
            </a:pPr>
            <a:r>
              <a:rPr lang="en-US" sz="2800" b="1" dirty="0">
                <a:solidFill>
                  <a:schemeClr val="bg1"/>
                </a:solidFill>
              </a:rPr>
              <a:t>A </a:t>
            </a:r>
            <a:r>
              <a:rPr lang="en-US" sz="2800" b="1" dirty="0">
                <a:solidFill>
                  <a:srgbClr val="FFFF00"/>
                </a:solidFill>
              </a:rPr>
              <a:t>queue</a:t>
            </a:r>
            <a:r>
              <a:rPr lang="en-US" sz="2800" b="1" dirty="0">
                <a:solidFill>
                  <a:schemeClr val="bg1"/>
                </a:solidFill>
              </a:rPr>
              <a:t> works like </a:t>
            </a:r>
            <a:r>
              <a:rPr lang="en-US" sz="2800" b="1" i="0" u="none" strike="noStrike" dirty="0">
                <a:solidFill>
                  <a:schemeClr val="bg1"/>
                </a:solidFill>
                <a:effectLst/>
                <a:latin typeface="Arial" panose="020B0604020202020204" pitchFamily="34" charset="0"/>
              </a:rPr>
              <a:t>waiting</a:t>
            </a:r>
            <a:r>
              <a:rPr lang="en-US" sz="2800" b="1" i="0" dirty="0">
                <a:solidFill>
                  <a:schemeClr val="bg1"/>
                </a:solidFill>
                <a:effectLst/>
                <a:latin typeface="Arial" panose="020B0604020202020204" pitchFamily="34" charset="0"/>
              </a:rPr>
              <a:t> in a line of people, often to buy something:</a:t>
            </a:r>
            <a:endParaRPr lang="en-US" sz="2800" dirty="0">
              <a:solidFill>
                <a:schemeClr val="bg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26"/>
        <p:cNvGrpSpPr/>
        <p:nvPr/>
      </p:nvGrpSpPr>
      <p:grpSpPr>
        <a:xfrm>
          <a:off x="0" y="0"/>
          <a:ext cx="0" cy="0"/>
          <a:chOff x="0" y="0"/>
          <a:chExt cx="0" cy="0"/>
        </a:xfrm>
      </p:grpSpPr>
      <p:sp>
        <p:nvSpPr>
          <p:cNvPr id="1127" name="Google Shape;1127;p57"/>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a:t>
            </a:r>
            <a:r>
              <a:rPr lang="en">
                <a:solidFill>
                  <a:srgbClr val="FFFFFF"/>
                </a:solidFill>
              </a:rPr>
              <a:t>GROWTH</a:t>
            </a:r>
            <a:endParaRPr>
              <a:solidFill>
                <a:srgbClr val="FFFFFF"/>
              </a:solidFill>
            </a:endParaRPr>
          </a:p>
        </p:txBody>
      </p:sp>
      <p:sp>
        <p:nvSpPr>
          <p:cNvPr id="1128" name="Google Shape;1128;p57"/>
          <p:cNvSpPr txBox="1"/>
          <p:nvPr/>
        </p:nvSpPr>
        <p:spPr>
          <a:xfrm>
            <a:off x="717600" y="4183655"/>
            <a:ext cx="7704000" cy="3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lt1"/>
                </a:solidFill>
                <a:latin typeface="Roboto"/>
                <a:ea typeface="Roboto"/>
                <a:cs typeface="Roboto"/>
                <a:sym typeface="Roboto"/>
              </a:rPr>
              <a:t>To modify this graph, click on it, follow the link, change the data and paste the resulting graph here</a:t>
            </a:r>
            <a:endParaRPr sz="1300">
              <a:solidFill>
                <a:schemeClr val="lt1"/>
              </a:solidFill>
              <a:latin typeface="Roboto"/>
              <a:ea typeface="Roboto"/>
              <a:cs typeface="Roboto"/>
              <a:sym typeface="Roboto"/>
            </a:endParaRPr>
          </a:p>
          <a:p>
            <a:pPr marL="0" lvl="0" indent="0" algn="ctr" rtl="0">
              <a:spcBef>
                <a:spcPts val="0"/>
              </a:spcBef>
              <a:spcAft>
                <a:spcPts val="0"/>
              </a:spcAft>
              <a:buNone/>
            </a:pPr>
            <a:endParaRPr>
              <a:solidFill>
                <a:schemeClr val="lt1"/>
              </a:solidFill>
              <a:latin typeface="Roboto"/>
              <a:ea typeface="Roboto"/>
              <a:cs typeface="Roboto"/>
              <a:sym typeface="Roboto"/>
            </a:endParaRPr>
          </a:p>
          <a:p>
            <a:pPr marL="0" lvl="0" indent="0" algn="ctr" rtl="0">
              <a:spcBef>
                <a:spcPts val="0"/>
              </a:spcBef>
              <a:spcAft>
                <a:spcPts val="0"/>
              </a:spcAft>
              <a:buNone/>
            </a:pPr>
            <a:endParaRPr>
              <a:solidFill>
                <a:schemeClr val="lt1"/>
              </a:solidFill>
              <a:latin typeface="Roboto"/>
              <a:ea typeface="Roboto"/>
              <a:cs typeface="Roboto"/>
              <a:sym typeface="Roboto"/>
            </a:endParaRPr>
          </a:p>
          <a:p>
            <a:pPr marL="0" lvl="0" indent="0" algn="ctr" rtl="0">
              <a:spcBef>
                <a:spcPts val="0"/>
              </a:spcBef>
              <a:spcAft>
                <a:spcPts val="0"/>
              </a:spcAft>
              <a:buClr>
                <a:schemeClr val="dk1"/>
              </a:buClr>
              <a:buFont typeface="Arial"/>
              <a:buNone/>
            </a:pPr>
            <a:endParaRPr>
              <a:solidFill>
                <a:schemeClr val="lt1"/>
              </a:solidFill>
              <a:latin typeface="Roboto"/>
              <a:ea typeface="Roboto"/>
              <a:cs typeface="Roboto"/>
              <a:sym typeface="Roboto"/>
            </a:endParaRPr>
          </a:p>
          <a:p>
            <a:pPr marL="0" lvl="0" indent="0" algn="l" rtl="0">
              <a:lnSpc>
                <a:spcPct val="115000"/>
              </a:lnSpc>
              <a:spcBef>
                <a:spcPts val="0"/>
              </a:spcBef>
              <a:spcAft>
                <a:spcPts val="0"/>
              </a:spcAft>
              <a:buNone/>
            </a:pPr>
            <a:endParaRPr>
              <a:solidFill>
                <a:schemeClr val="accent4"/>
              </a:solidFill>
              <a:latin typeface="Roboto"/>
              <a:ea typeface="Roboto"/>
              <a:cs typeface="Roboto"/>
              <a:sym typeface="Roboto"/>
            </a:endParaRPr>
          </a:p>
          <a:p>
            <a:pPr marL="0" lvl="0" indent="0" algn="ctr" rtl="0">
              <a:spcBef>
                <a:spcPts val="1600"/>
              </a:spcBef>
              <a:spcAft>
                <a:spcPts val="0"/>
              </a:spcAft>
              <a:buNone/>
            </a:pPr>
            <a:endParaRPr>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latin typeface="Roboto"/>
              <a:ea typeface="Roboto"/>
              <a:cs typeface="Roboto"/>
              <a:sym typeface="Roboto"/>
            </a:endParaRPr>
          </a:p>
        </p:txBody>
      </p:sp>
      <p:pic>
        <p:nvPicPr>
          <p:cNvPr id="1129" name="Google Shape;1129;p57" title="Gráfico">
            <a:hlinkClick r:id="rId3"/>
          </p:cNvPr>
          <p:cNvPicPr preferRelativeResize="0"/>
          <p:nvPr/>
        </p:nvPicPr>
        <p:blipFill>
          <a:blip r:embed="rId4">
            <a:alphaModFix/>
          </a:blip>
          <a:stretch>
            <a:fillRect/>
          </a:stretch>
        </p:blipFill>
        <p:spPr>
          <a:xfrm>
            <a:off x="687950" y="2000674"/>
            <a:ext cx="7768099" cy="19523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58"/>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OUR INVESTMENT</a:t>
            </a:r>
            <a:endParaRPr>
              <a:solidFill>
                <a:schemeClr val="lt1"/>
              </a:solidFill>
            </a:endParaRPr>
          </a:p>
        </p:txBody>
      </p:sp>
      <p:sp>
        <p:nvSpPr>
          <p:cNvPr id="1135" name="Google Shape;1135;p58"/>
          <p:cNvSpPr txBox="1"/>
          <p:nvPr/>
        </p:nvSpPr>
        <p:spPr>
          <a:xfrm>
            <a:off x="3826574" y="4183399"/>
            <a:ext cx="3972900" cy="34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Roboto"/>
                <a:ea typeface="Roboto"/>
                <a:cs typeface="Roboto"/>
                <a:sym typeface="Roboto"/>
              </a:rPr>
              <a:t>This graph is editable too</a:t>
            </a:r>
            <a:endParaRPr>
              <a:solidFill>
                <a:schemeClr val="lt1"/>
              </a:solidFill>
              <a:latin typeface="Roboto"/>
              <a:ea typeface="Roboto"/>
              <a:cs typeface="Roboto"/>
              <a:sym typeface="Roboto"/>
            </a:endParaRPr>
          </a:p>
        </p:txBody>
      </p:sp>
      <p:sp>
        <p:nvSpPr>
          <p:cNvPr id="1136" name="Google Shape;1136;p58"/>
          <p:cNvSpPr txBox="1"/>
          <p:nvPr/>
        </p:nvSpPr>
        <p:spPr>
          <a:xfrm>
            <a:off x="592524" y="2371750"/>
            <a:ext cx="2937900" cy="46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2"/>
                </a:solidFill>
                <a:latin typeface="Roboto"/>
                <a:ea typeface="Roboto"/>
                <a:cs typeface="Roboto"/>
                <a:sym typeface="Roboto"/>
              </a:rPr>
              <a:t>Expected income for next year</a:t>
            </a:r>
            <a:endParaRPr sz="1600">
              <a:solidFill>
                <a:schemeClr val="lt2"/>
              </a:solidFill>
              <a:latin typeface="Roboto"/>
              <a:ea typeface="Roboto"/>
              <a:cs typeface="Roboto"/>
              <a:sym typeface="Roboto"/>
            </a:endParaRPr>
          </a:p>
        </p:txBody>
      </p:sp>
      <p:sp>
        <p:nvSpPr>
          <p:cNvPr id="1137" name="Google Shape;1137;p58"/>
          <p:cNvSpPr txBox="1">
            <a:spLocks noGrp="1"/>
          </p:cNvSpPr>
          <p:nvPr>
            <p:ph type="subTitle" idx="4294967295"/>
          </p:nvPr>
        </p:nvSpPr>
        <p:spPr>
          <a:xfrm>
            <a:off x="1046935" y="1482361"/>
            <a:ext cx="2029200" cy="405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a:solidFill>
                  <a:schemeClr val="accent2"/>
                </a:solidFill>
                <a:latin typeface="Krona One"/>
                <a:ea typeface="Krona One"/>
                <a:cs typeface="Krona One"/>
                <a:sym typeface="Krona One"/>
              </a:rPr>
              <a:t>SATURN</a:t>
            </a:r>
            <a:endParaRPr sz="2000">
              <a:solidFill>
                <a:schemeClr val="accent2"/>
              </a:solidFill>
              <a:latin typeface="Krona One"/>
              <a:ea typeface="Krona One"/>
              <a:cs typeface="Krona One"/>
              <a:sym typeface="Krona One"/>
            </a:endParaRPr>
          </a:p>
        </p:txBody>
      </p:sp>
      <p:cxnSp>
        <p:nvCxnSpPr>
          <p:cNvPr id="1138" name="Google Shape;1138;p58"/>
          <p:cNvCxnSpPr/>
          <p:nvPr/>
        </p:nvCxnSpPr>
        <p:spPr>
          <a:xfrm>
            <a:off x="696250" y="3035550"/>
            <a:ext cx="2756700" cy="0"/>
          </a:xfrm>
          <a:prstGeom prst="straightConnector1">
            <a:avLst/>
          </a:prstGeom>
          <a:noFill/>
          <a:ln w="19050" cap="flat" cmpd="sng">
            <a:solidFill>
              <a:schemeClr val="lt2"/>
            </a:solidFill>
            <a:prstDash val="solid"/>
            <a:round/>
            <a:headEnd type="none" w="med" len="med"/>
            <a:tailEnd type="none" w="med" len="med"/>
          </a:ln>
        </p:spPr>
      </p:cxnSp>
      <p:sp>
        <p:nvSpPr>
          <p:cNvPr id="1139" name="Google Shape;1139;p58"/>
          <p:cNvSpPr txBox="1"/>
          <p:nvPr/>
        </p:nvSpPr>
        <p:spPr>
          <a:xfrm>
            <a:off x="592524" y="4153625"/>
            <a:ext cx="2937900" cy="46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2"/>
                </a:solidFill>
                <a:latin typeface="Roboto"/>
                <a:ea typeface="Roboto"/>
                <a:cs typeface="Roboto"/>
                <a:sym typeface="Roboto"/>
              </a:rPr>
              <a:t>New employees next year</a:t>
            </a:r>
            <a:endParaRPr sz="1600">
              <a:solidFill>
                <a:schemeClr val="lt2"/>
              </a:solidFill>
              <a:latin typeface="Roboto"/>
              <a:ea typeface="Roboto"/>
              <a:cs typeface="Roboto"/>
              <a:sym typeface="Roboto"/>
            </a:endParaRPr>
          </a:p>
        </p:txBody>
      </p:sp>
      <p:sp>
        <p:nvSpPr>
          <p:cNvPr id="1140" name="Google Shape;1140;p58"/>
          <p:cNvSpPr txBox="1">
            <a:spLocks noGrp="1"/>
          </p:cNvSpPr>
          <p:nvPr>
            <p:ph type="subTitle" idx="4294967295"/>
          </p:nvPr>
        </p:nvSpPr>
        <p:spPr>
          <a:xfrm>
            <a:off x="1046935" y="3243002"/>
            <a:ext cx="2029200" cy="405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a:solidFill>
                  <a:schemeClr val="accent4"/>
                </a:solidFill>
                <a:latin typeface="Krona One"/>
                <a:ea typeface="Krona One"/>
                <a:cs typeface="Krona One"/>
                <a:sym typeface="Krona One"/>
              </a:rPr>
              <a:t>NEPTUNE</a:t>
            </a:r>
            <a:endParaRPr sz="2000">
              <a:solidFill>
                <a:schemeClr val="accent4"/>
              </a:solidFill>
              <a:latin typeface="Krona One"/>
              <a:ea typeface="Krona One"/>
              <a:cs typeface="Krona One"/>
              <a:sym typeface="Krona One"/>
            </a:endParaRPr>
          </a:p>
        </p:txBody>
      </p:sp>
      <p:pic>
        <p:nvPicPr>
          <p:cNvPr id="1141" name="Google Shape;1141;p58" title="Gráfico">
            <a:hlinkClick r:id="rId3"/>
          </p:cNvPr>
          <p:cNvPicPr preferRelativeResize="0"/>
          <p:nvPr/>
        </p:nvPicPr>
        <p:blipFill>
          <a:blip r:embed="rId4">
            <a:alphaModFix/>
          </a:blip>
          <a:stretch>
            <a:fillRect/>
          </a:stretch>
        </p:blipFill>
        <p:spPr>
          <a:xfrm>
            <a:off x="3842112" y="1485075"/>
            <a:ext cx="3941832" cy="2562554"/>
          </a:xfrm>
          <a:prstGeom prst="rect">
            <a:avLst/>
          </a:prstGeom>
          <a:noFill/>
          <a:ln>
            <a:noFill/>
          </a:ln>
        </p:spPr>
      </p:pic>
      <p:sp>
        <p:nvSpPr>
          <p:cNvPr id="1142" name="Google Shape;1142;p58"/>
          <p:cNvSpPr txBox="1">
            <a:spLocks noGrp="1"/>
          </p:cNvSpPr>
          <p:nvPr>
            <p:ph type="title" idx="4294967295"/>
          </p:nvPr>
        </p:nvSpPr>
        <p:spPr>
          <a:xfrm>
            <a:off x="696250" y="1880175"/>
            <a:ext cx="2756700" cy="6768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a:t>$97,000</a:t>
            </a:r>
            <a:endParaRPr sz="2400"/>
          </a:p>
        </p:txBody>
      </p:sp>
      <p:sp>
        <p:nvSpPr>
          <p:cNvPr id="1143" name="Google Shape;1143;p58"/>
          <p:cNvSpPr txBox="1">
            <a:spLocks noGrp="1"/>
          </p:cNvSpPr>
          <p:nvPr>
            <p:ph type="title" idx="4294967295"/>
          </p:nvPr>
        </p:nvSpPr>
        <p:spPr>
          <a:xfrm>
            <a:off x="1273148" y="3639538"/>
            <a:ext cx="1576800" cy="676800"/>
          </a:xfrm>
          <a:prstGeom prst="rect">
            <a:avLst/>
          </a:prstGeom>
          <a:noFill/>
        </p:spPr>
        <p:txBody>
          <a:bodyPr spcFirstLastPara="1" wrap="square" lIns="91425" tIns="91425" rIns="91425" bIns="91425" anchor="t" anchorCtr="0">
            <a:noAutofit/>
          </a:bodyPr>
          <a:lstStyle/>
          <a:p>
            <a:pPr marL="0" lvl="0" indent="0" algn="ctr" rtl="0">
              <a:spcBef>
                <a:spcPts val="0"/>
              </a:spcBef>
              <a:spcAft>
                <a:spcPts val="0"/>
              </a:spcAft>
              <a:buNone/>
            </a:pPr>
            <a:r>
              <a:rPr lang="en"/>
              <a:t>580</a:t>
            </a:r>
            <a:endParaRPr sz="24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47"/>
        <p:cNvGrpSpPr/>
        <p:nvPr/>
      </p:nvGrpSpPr>
      <p:grpSpPr>
        <a:xfrm>
          <a:off x="0" y="0"/>
          <a:ext cx="0" cy="0"/>
          <a:chOff x="0" y="0"/>
          <a:chExt cx="0" cy="0"/>
        </a:xfrm>
      </p:grpSpPr>
      <p:sp>
        <p:nvSpPr>
          <p:cNvPr id="1148" name="Google Shape;1148;p59"/>
          <p:cNvSpPr/>
          <p:nvPr/>
        </p:nvSpPr>
        <p:spPr>
          <a:xfrm rot="10800000">
            <a:off x="1156875" y="1395875"/>
            <a:ext cx="2185200" cy="21852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9"/>
          <p:cNvSpPr txBox="1">
            <a:spLocks noGrp="1"/>
          </p:cNvSpPr>
          <p:nvPr>
            <p:ph type="title"/>
          </p:nvPr>
        </p:nvSpPr>
        <p:spPr>
          <a:xfrm>
            <a:off x="4441625" y="672246"/>
            <a:ext cx="4099200" cy="56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 </a:t>
            </a:r>
            <a:endParaRPr u="sng">
              <a:solidFill>
                <a:schemeClr val="accent1"/>
              </a:solidFill>
            </a:endParaRPr>
          </a:p>
        </p:txBody>
      </p:sp>
      <p:sp>
        <p:nvSpPr>
          <p:cNvPr id="1150" name="Google Shape;1150;p59"/>
          <p:cNvSpPr txBox="1">
            <a:spLocks noGrp="1"/>
          </p:cNvSpPr>
          <p:nvPr>
            <p:ph type="subTitle" idx="1"/>
          </p:nvPr>
        </p:nvSpPr>
        <p:spPr>
          <a:xfrm>
            <a:off x="4475750" y="4173650"/>
            <a:ext cx="4069200" cy="3114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t>Please keep this slide for attribution</a:t>
            </a:r>
            <a:endParaRPr/>
          </a:p>
        </p:txBody>
      </p:sp>
      <p:sp>
        <p:nvSpPr>
          <p:cNvPr id="1151" name="Google Shape;1151;p59"/>
          <p:cNvSpPr txBox="1">
            <a:spLocks noGrp="1"/>
          </p:cNvSpPr>
          <p:nvPr>
            <p:ph type="subTitle" idx="2"/>
          </p:nvPr>
        </p:nvSpPr>
        <p:spPr>
          <a:xfrm>
            <a:off x="4470875" y="1456150"/>
            <a:ext cx="4069200" cy="119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Do you have any questions? </a:t>
            </a:r>
            <a:r>
              <a:rPr lang="en">
                <a:uFill>
                  <a:noFill/>
                </a:uFill>
                <a:hlinkClick r:id="rId3"/>
              </a:rPr>
              <a:t>youremail@freepik.com</a:t>
            </a:r>
            <a:r>
              <a:rPr lang="en"/>
              <a:t> </a:t>
            </a:r>
            <a:br>
              <a:rPr lang="en"/>
            </a:br>
            <a:r>
              <a:rPr lang="en"/>
              <a:t>+91 620 421 838</a:t>
            </a:r>
            <a:br>
              <a:rPr lang="en"/>
            </a:br>
            <a:r>
              <a:rPr lang="en"/>
              <a:t>yourcompany.com</a:t>
            </a:r>
            <a:endParaRPr/>
          </a:p>
        </p:txBody>
      </p:sp>
      <p:grpSp>
        <p:nvGrpSpPr>
          <p:cNvPr id="1152" name="Google Shape;1152;p59"/>
          <p:cNvGrpSpPr/>
          <p:nvPr/>
        </p:nvGrpSpPr>
        <p:grpSpPr>
          <a:xfrm>
            <a:off x="5344820" y="2873654"/>
            <a:ext cx="577800" cy="577800"/>
            <a:chOff x="6606620" y="3008704"/>
            <a:chExt cx="577800" cy="577800"/>
          </a:xfrm>
        </p:grpSpPr>
        <p:sp>
          <p:nvSpPr>
            <p:cNvPr id="1153" name="Google Shape;1153;p59"/>
            <p:cNvSpPr/>
            <p:nvPr/>
          </p:nvSpPr>
          <p:spPr>
            <a:xfrm rot="8100000">
              <a:off x="6688055" y="3096503"/>
              <a:ext cx="414930" cy="402202"/>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9"/>
            <p:cNvSpPr/>
            <p:nvPr/>
          </p:nvSpPr>
          <p:spPr>
            <a:xfrm>
              <a:off x="6827060" y="3229146"/>
              <a:ext cx="136910" cy="136910"/>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9"/>
            <p:cNvSpPr/>
            <p:nvPr/>
          </p:nvSpPr>
          <p:spPr>
            <a:xfrm>
              <a:off x="6767750" y="3169824"/>
              <a:ext cx="255548" cy="255532"/>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9"/>
            <p:cNvSpPr/>
            <p:nvPr/>
          </p:nvSpPr>
          <p:spPr>
            <a:xfrm>
              <a:off x="6944410" y="3209590"/>
              <a:ext cx="39117" cy="39134"/>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59"/>
          <p:cNvGrpSpPr/>
          <p:nvPr/>
        </p:nvGrpSpPr>
        <p:grpSpPr>
          <a:xfrm>
            <a:off x="6117650" y="2873654"/>
            <a:ext cx="577800" cy="577800"/>
            <a:chOff x="7379450" y="3008704"/>
            <a:chExt cx="577800" cy="577800"/>
          </a:xfrm>
        </p:grpSpPr>
        <p:sp>
          <p:nvSpPr>
            <p:cNvPr id="1158" name="Google Shape;1158;p59"/>
            <p:cNvSpPr/>
            <p:nvPr/>
          </p:nvSpPr>
          <p:spPr>
            <a:xfrm rot="8100000">
              <a:off x="7460885" y="3096503"/>
              <a:ext cx="414930" cy="402202"/>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 name="Google Shape;1159;p59"/>
            <p:cNvGrpSpPr/>
            <p:nvPr/>
          </p:nvGrpSpPr>
          <p:grpSpPr>
            <a:xfrm>
              <a:off x="7563039" y="3183512"/>
              <a:ext cx="210623" cy="228145"/>
              <a:chOff x="7562447" y="3225137"/>
              <a:chExt cx="286484" cy="310317"/>
            </a:xfrm>
          </p:grpSpPr>
          <p:sp>
            <p:nvSpPr>
              <p:cNvPr id="1160" name="Google Shape;1160;p59"/>
              <p:cNvSpPr/>
              <p:nvPr/>
            </p:nvSpPr>
            <p:spPr>
              <a:xfrm>
                <a:off x="7562447" y="3320631"/>
                <a:ext cx="71642" cy="214823"/>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9"/>
              <p:cNvSpPr/>
              <p:nvPr/>
            </p:nvSpPr>
            <p:spPr>
              <a:xfrm>
                <a:off x="7562447" y="3225137"/>
                <a:ext cx="71642" cy="71642"/>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9"/>
              <p:cNvSpPr/>
              <p:nvPr/>
            </p:nvSpPr>
            <p:spPr>
              <a:xfrm>
                <a:off x="7657941" y="3320244"/>
                <a:ext cx="190990" cy="215210"/>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 name="Google Shape;1163;p59"/>
          <p:cNvGrpSpPr/>
          <p:nvPr/>
        </p:nvGrpSpPr>
        <p:grpSpPr>
          <a:xfrm>
            <a:off x="4571990" y="2873654"/>
            <a:ext cx="577800" cy="577800"/>
            <a:chOff x="5833790" y="3008704"/>
            <a:chExt cx="577800" cy="577800"/>
          </a:xfrm>
        </p:grpSpPr>
        <p:sp>
          <p:nvSpPr>
            <p:cNvPr id="1164" name="Google Shape;1164;p59"/>
            <p:cNvSpPr/>
            <p:nvPr/>
          </p:nvSpPr>
          <p:spPr>
            <a:xfrm rot="8100000">
              <a:off x="5915224" y="3096503"/>
              <a:ext cx="414930" cy="402202"/>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9"/>
            <p:cNvSpPr/>
            <p:nvPr/>
          </p:nvSpPr>
          <p:spPr>
            <a:xfrm>
              <a:off x="6026552" y="3183499"/>
              <a:ext cx="192267" cy="276915"/>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59"/>
          <p:cNvGrpSpPr/>
          <p:nvPr/>
        </p:nvGrpSpPr>
        <p:grpSpPr>
          <a:xfrm>
            <a:off x="1808852" y="2033374"/>
            <a:ext cx="899949" cy="887990"/>
            <a:chOff x="-34421275" y="2631050"/>
            <a:chExt cx="295375" cy="291450"/>
          </a:xfrm>
        </p:grpSpPr>
        <p:sp>
          <p:nvSpPr>
            <p:cNvPr id="1167" name="Google Shape;1167;p5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60"/>
          <p:cNvSpPr txBox="1">
            <a:spLocks noGrp="1"/>
          </p:cNvSpPr>
          <p:nvPr>
            <p:ph type="title"/>
          </p:nvPr>
        </p:nvSpPr>
        <p:spPr>
          <a:xfrm>
            <a:off x="599100" y="536850"/>
            <a:ext cx="7945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176" name="Google Shape;1176;p60"/>
          <p:cNvGrpSpPr/>
          <p:nvPr/>
        </p:nvGrpSpPr>
        <p:grpSpPr>
          <a:xfrm flipH="1">
            <a:off x="4431154" y="3117137"/>
            <a:ext cx="282593" cy="427542"/>
            <a:chOff x="4877894" y="3139049"/>
            <a:chExt cx="282593" cy="427542"/>
          </a:xfrm>
        </p:grpSpPr>
        <p:sp>
          <p:nvSpPr>
            <p:cNvPr id="1177" name="Google Shape;1177;p60"/>
            <p:cNvSpPr/>
            <p:nvPr/>
          </p:nvSpPr>
          <p:spPr>
            <a:xfrm>
              <a:off x="4930929" y="3376403"/>
              <a:ext cx="11845" cy="11804"/>
            </a:xfrm>
            <a:custGeom>
              <a:avLst/>
              <a:gdLst/>
              <a:ahLst/>
              <a:cxnLst/>
              <a:rect l="l" t="t" r="r" b="b"/>
              <a:pathLst>
                <a:path w="287" h="286" extrusionOk="0">
                  <a:moveTo>
                    <a:pt x="1" y="0"/>
                  </a:moveTo>
                  <a:lnTo>
                    <a:pt x="1" y="286"/>
                  </a:lnTo>
                  <a:lnTo>
                    <a:pt x="287" y="286"/>
                  </a:lnTo>
                  <a:lnTo>
                    <a:pt x="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0"/>
            <p:cNvSpPr/>
            <p:nvPr/>
          </p:nvSpPr>
          <p:spPr>
            <a:xfrm>
              <a:off x="4930929" y="3452054"/>
              <a:ext cx="11845" cy="11845"/>
            </a:xfrm>
            <a:custGeom>
              <a:avLst/>
              <a:gdLst/>
              <a:ahLst/>
              <a:cxnLst/>
              <a:rect l="l" t="t" r="r" b="b"/>
              <a:pathLst>
                <a:path w="287" h="287" extrusionOk="0">
                  <a:moveTo>
                    <a:pt x="1" y="1"/>
                  </a:moveTo>
                  <a:lnTo>
                    <a:pt x="1" y="286"/>
                  </a:lnTo>
                  <a:lnTo>
                    <a:pt x="287" y="286"/>
                  </a:lnTo>
                  <a:lnTo>
                    <a:pt x="2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0"/>
            <p:cNvSpPr/>
            <p:nvPr/>
          </p:nvSpPr>
          <p:spPr>
            <a:xfrm>
              <a:off x="4877894" y="3139049"/>
              <a:ext cx="282593" cy="427542"/>
            </a:xfrm>
            <a:custGeom>
              <a:avLst/>
              <a:gdLst/>
              <a:ahLst/>
              <a:cxnLst/>
              <a:rect l="l" t="t" r="r" b="b"/>
              <a:pathLst>
                <a:path w="6847" h="10359" extrusionOk="0">
                  <a:moveTo>
                    <a:pt x="3429" y="358"/>
                  </a:moveTo>
                  <a:cubicBezTo>
                    <a:pt x="3727" y="358"/>
                    <a:pt x="3989" y="608"/>
                    <a:pt x="3989" y="905"/>
                  </a:cubicBezTo>
                  <a:lnTo>
                    <a:pt x="3989" y="1048"/>
                  </a:lnTo>
                  <a:lnTo>
                    <a:pt x="4167" y="1239"/>
                  </a:lnTo>
                  <a:lnTo>
                    <a:pt x="5191" y="1239"/>
                  </a:lnTo>
                  <a:cubicBezTo>
                    <a:pt x="5501" y="1239"/>
                    <a:pt x="5739" y="1489"/>
                    <a:pt x="5739" y="1786"/>
                  </a:cubicBezTo>
                  <a:lnTo>
                    <a:pt x="5739" y="2024"/>
                  </a:lnTo>
                  <a:lnTo>
                    <a:pt x="1107" y="2024"/>
                  </a:lnTo>
                  <a:lnTo>
                    <a:pt x="1107" y="1786"/>
                  </a:lnTo>
                  <a:lnTo>
                    <a:pt x="1131" y="1786"/>
                  </a:lnTo>
                  <a:cubicBezTo>
                    <a:pt x="1131" y="1477"/>
                    <a:pt x="1381" y="1239"/>
                    <a:pt x="1679" y="1239"/>
                  </a:cubicBezTo>
                  <a:lnTo>
                    <a:pt x="2703" y="1239"/>
                  </a:lnTo>
                  <a:lnTo>
                    <a:pt x="2881" y="1048"/>
                  </a:lnTo>
                  <a:lnTo>
                    <a:pt x="2881" y="905"/>
                  </a:lnTo>
                  <a:cubicBezTo>
                    <a:pt x="2881" y="596"/>
                    <a:pt x="3131" y="358"/>
                    <a:pt x="3429" y="358"/>
                  </a:cubicBezTo>
                  <a:close/>
                  <a:moveTo>
                    <a:pt x="6489" y="1905"/>
                  </a:moveTo>
                  <a:lnTo>
                    <a:pt x="6489" y="10002"/>
                  </a:lnTo>
                  <a:lnTo>
                    <a:pt x="345" y="10002"/>
                  </a:lnTo>
                  <a:lnTo>
                    <a:pt x="345" y="1905"/>
                  </a:lnTo>
                  <a:lnTo>
                    <a:pt x="786" y="1905"/>
                  </a:lnTo>
                  <a:lnTo>
                    <a:pt x="786" y="2191"/>
                  </a:lnTo>
                  <a:lnTo>
                    <a:pt x="964" y="2370"/>
                  </a:lnTo>
                  <a:lnTo>
                    <a:pt x="5953" y="2370"/>
                  </a:lnTo>
                  <a:lnTo>
                    <a:pt x="6132" y="2191"/>
                  </a:lnTo>
                  <a:lnTo>
                    <a:pt x="6132" y="1905"/>
                  </a:lnTo>
                  <a:close/>
                  <a:moveTo>
                    <a:pt x="3465" y="0"/>
                  </a:moveTo>
                  <a:cubicBezTo>
                    <a:pt x="2977" y="0"/>
                    <a:pt x="2572" y="381"/>
                    <a:pt x="2560" y="881"/>
                  </a:cubicBezTo>
                  <a:lnTo>
                    <a:pt x="1715" y="881"/>
                  </a:lnTo>
                  <a:cubicBezTo>
                    <a:pt x="1286" y="881"/>
                    <a:pt x="941" y="1179"/>
                    <a:pt x="833" y="1560"/>
                  </a:cubicBezTo>
                  <a:lnTo>
                    <a:pt x="179" y="1560"/>
                  </a:lnTo>
                  <a:lnTo>
                    <a:pt x="0" y="1739"/>
                  </a:lnTo>
                  <a:lnTo>
                    <a:pt x="0" y="10180"/>
                  </a:lnTo>
                  <a:lnTo>
                    <a:pt x="179" y="10359"/>
                  </a:lnTo>
                  <a:lnTo>
                    <a:pt x="6668" y="10359"/>
                  </a:lnTo>
                  <a:lnTo>
                    <a:pt x="6846" y="10180"/>
                  </a:lnTo>
                  <a:lnTo>
                    <a:pt x="6846" y="1739"/>
                  </a:lnTo>
                  <a:lnTo>
                    <a:pt x="6644" y="1560"/>
                  </a:lnTo>
                  <a:lnTo>
                    <a:pt x="6096" y="1560"/>
                  </a:lnTo>
                  <a:cubicBezTo>
                    <a:pt x="6001" y="1179"/>
                    <a:pt x="5632" y="881"/>
                    <a:pt x="5227" y="881"/>
                  </a:cubicBezTo>
                  <a:lnTo>
                    <a:pt x="4370" y="881"/>
                  </a:lnTo>
                  <a:cubicBezTo>
                    <a:pt x="4358" y="381"/>
                    <a:pt x="3953" y="0"/>
                    <a:pt x="34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0"/>
            <p:cNvSpPr/>
            <p:nvPr/>
          </p:nvSpPr>
          <p:spPr>
            <a:xfrm>
              <a:off x="5010047" y="3164101"/>
              <a:ext cx="20678" cy="21173"/>
            </a:xfrm>
            <a:custGeom>
              <a:avLst/>
              <a:gdLst/>
              <a:ahLst/>
              <a:cxnLst/>
              <a:rect l="l" t="t" r="r" b="b"/>
              <a:pathLst>
                <a:path w="501" h="513" extrusionOk="0">
                  <a:moveTo>
                    <a:pt x="251" y="1"/>
                  </a:moveTo>
                  <a:cubicBezTo>
                    <a:pt x="120" y="1"/>
                    <a:pt x="1" y="120"/>
                    <a:pt x="1" y="251"/>
                  </a:cubicBezTo>
                  <a:cubicBezTo>
                    <a:pt x="1" y="394"/>
                    <a:pt x="120" y="513"/>
                    <a:pt x="251" y="513"/>
                  </a:cubicBezTo>
                  <a:cubicBezTo>
                    <a:pt x="382" y="513"/>
                    <a:pt x="501" y="394"/>
                    <a:pt x="501" y="251"/>
                  </a:cubicBezTo>
                  <a:cubicBezTo>
                    <a:pt x="501" y="120"/>
                    <a:pt x="382" y="1"/>
                    <a:pt x="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0"/>
            <p:cNvSpPr/>
            <p:nvPr/>
          </p:nvSpPr>
          <p:spPr>
            <a:xfrm>
              <a:off x="4933405" y="3301206"/>
              <a:ext cx="11845" cy="11350"/>
            </a:xfrm>
            <a:custGeom>
              <a:avLst/>
              <a:gdLst/>
              <a:ahLst/>
              <a:cxnLst/>
              <a:rect l="l" t="t" r="r" b="b"/>
              <a:pathLst>
                <a:path w="287" h="275" extrusionOk="0">
                  <a:moveTo>
                    <a:pt x="0" y="0"/>
                  </a:moveTo>
                  <a:lnTo>
                    <a:pt x="0" y="274"/>
                  </a:lnTo>
                  <a:lnTo>
                    <a:pt x="286" y="274"/>
                  </a:lnTo>
                  <a:lnTo>
                    <a:pt x="2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0"/>
            <p:cNvSpPr/>
            <p:nvPr/>
          </p:nvSpPr>
          <p:spPr>
            <a:xfrm>
              <a:off x="4985490" y="3288907"/>
              <a:ext cx="125345" cy="14776"/>
            </a:xfrm>
            <a:custGeom>
              <a:avLst/>
              <a:gdLst/>
              <a:ahLst/>
              <a:cxnLst/>
              <a:rect l="l" t="t" r="r" b="b"/>
              <a:pathLst>
                <a:path w="3037" h="358" extrusionOk="0">
                  <a:moveTo>
                    <a:pt x="1" y="1"/>
                  </a:moveTo>
                  <a:lnTo>
                    <a:pt x="1" y="358"/>
                  </a:lnTo>
                  <a:lnTo>
                    <a:pt x="3037" y="358"/>
                  </a:lnTo>
                  <a:lnTo>
                    <a:pt x="30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0"/>
            <p:cNvSpPr/>
            <p:nvPr/>
          </p:nvSpPr>
          <p:spPr>
            <a:xfrm>
              <a:off x="4985490" y="3310038"/>
              <a:ext cx="125345" cy="14776"/>
            </a:xfrm>
            <a:custGeom>
              <a:avLst/>
              <a:gdLst/>
              <a:ahLst/>
              <a:cxnLst/>
              <a:rect l="l" t="t" r="r" b="b"/>
              <a:pathLst>
                <a:path w="3037" h="358" extrusionOk="0">
                  <a:moveTo>
                    <a:pt x="1" y="1"/>
                  </a:moveTo>
                  <a:lnTo>
                    <a:pt x="1" y="358"/>
                  </a:lnTo>
                  <a:lnTo>
                    <a:pt x="3037" y="358"/>
                  </a:lnTo>
                  <a:lnTo>
                    <a:pt x="30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0"/>
            <p:cNvSpPr/>
            <p:nvPr/>
          </p:nvSpPr>
          <p:spPr>
            <a:xfrm>
              <a:off x="4987967" y="3364104"/>
              <a:ext cx="125345" cy="14776"/>
            </a:xfrm>
            <a:custGeom>
              <a:avLst/>
              <a:gdLst/>
              <a:ahLst/>
              <a:cxnLst/>
              <a:rect l="l" t="t" r="r" b="b"/>
              <a:pathLst>
                <a:path w="3037" h="358" extrusionOk="0">
                  <a:moveTo>
                    <a:pt x="0" y="0"/>
                  </a:moveTo>
                  <a:lnTo>
                    <a:pt x="0" y="358"/>
                  </a:lnTo>
                  <a:lnTo>
                    <a:pt x="3036" y="358"/>
                  </a:lnTo>
                  <a:lnTo>
                    <a:pt x="30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0"/>
            <p:cNvSpPr/>
            <p:nvPr/>
          </p:nvSpPr>
          <p:spPr>
            <a:xfrm>
              <a:off x="4987967" y="3385730"/>
              <a:ext cx="125345" cy="14776"/>
            </a:xfrm>
            <a:custGeom>
              <a:avLst/>
              <a:gdLst/>
              <a:ahLst/>
              <a:cxnLst/>
              <a:rect l="l" t="t" r="r" b="b"/>
              <a:pathLst>
                <a:path w="3037" h="358" extrusionOk="0">
                  <a:moveTo>
                    <a:pt x="0" y="0"/>
                  </a:moveTo>
                  <a:lnTo>
                    <a:pt x="0" y="357"/>
                  </a:lnTo>
                  <a:lnTo>
                    <a:pt x="3036" y="357"/>
                  </a:lnTo>
                  <a:lnTo>
                    <a:pt x="30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0"/>
            <p:cNvSpPr/>
            <p:nvPr/>
          </p:nvSpPr>
          <p:spPr>
            <a:xfrm>
              <a:off x="4987967" y="3439755"/>
              <a:ext cx="125345" cy="14817"/>
            </a:xfrm>
            <a:custGeom>
              <a:avLst/>
              <a:gdLst/>
              <a:ahLst/>
              <a:cxnLst/>
              <a:rect l="l" t="t" r="r" b="b"/>
              <a:pathLst>
                <a:path w="3037" h="359" extrusionOk="0">
                  <a:moveTo>
                    <a:pt x="0" y="1"/>
                  </a:moveTo>
                  <a:lnTo>
                    <a:pt x="0" y="358"/>
                  </a:lnTo>
                  <a:lnTo>
                    <a:pt x="3036" y="358"/>
                  </a:lnTo>
                  <a:lnTo>
                    <a:pt x="3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0"/>
            <p:cNvSpPr/>
            <p:nvPr/>
          </p:nvSpPr>
          <p:spPr>
            <a:xfrm>
              <a:off x="4987967" y="3461381"/>
              <a:ext cx="125345" cy="14817"/>
            </a:xfrm>
            <a:custGeom>
              <a:avLst/>
              <a:gdLst/>
              <a:ahLst/>
              <a:cxnLst/>
              <a:rect l="l" t="t" r="r" b="b"/>
              <a:pathLst>
                <a:path w="3037" h="359" extrusionOk="0">
                  <a:moveTo>
                    <a:pt x="0" y="1"/>
                  </a:moveTo>
                  <a:lnTo>
                    <a:pt x="0" y="358"/>
                  </a:lnTo>
                  <a:lnTo>
                    <a:pt x="3036" y="358"/>
                  </a:lnTo>
                  <a:lnTo>
                    <a:pt x="30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60"/>
          <p:cNvGrpSpPr/>
          <p:nvPr/>
        </p:nvGrpSpPr>
        <p:grpSpPr>
          <a:xfrm flipH="1">
            <a:off x="5020906" y="1596637"/>
            <a:ext cx="571996" cy="369059"/>
            <a:chOff x="4028764" y="2124837"/>
            <a:chExt cx="571996" cy="369059"/>
          </a:xfrm>
        </p:grpSpPr>
        <p:sp>
          <p:nvSpPr>
            <p:cNvPr id="1189" name="Google Shape;1189;p60"/>
            <p:cNvSpPr/>
            <p:nvPr/>
          </p:nvSpPr>
          <p:spPr>
            <a:xfrm>
              <a:off x="4028764" y="2124837"/>
              <a:ext cx="571996" cy="369059"/>
            </a:xfrm>
            <a:custGeom>
              <a:avLst/>
              <a:gdLst/>
              <a:ahLst/>
              <a:cxnLst/>
              <a:rect l="l" t="t" r="r" b="b"/>
              <a:pathLst>
                <a:path w="13859" h="8942" extrusionOk="0">
                  <a:moveTo>
                    <a:pt x="7180" y="2143"/>
                  </a:moveTo>
                  <a:cubicBezTo>
                    <a:pt x="7382" y="2143"/>
                    <a:pt x="7584" y="2191"/>
                    <a:pt x="7763" y="2274"/>
                  </a:cubicBezTo>
                  <a:lnTo>
                    <a:pt x="7763" y="2310"/>
                  </a:lnTo>
                  <a:cubicBezTo>
                    <a:pt x="7763" y="2441"/>
                    <a:pt x="7858" y="2548"/>
                    <a:pt x="7977" y="2548"/>
                  </a:cubicBezTo>
                  <a:lnTo>
                    <a:pt x="8144" y="2548"/>
                  </a:lnTo>
                  <a:cubicBezTo>
                    <a:pt x="8394" y="2798"/>
                    <a:pt x="8561" y="3143"/>
                    <a:pt x="8561" y="3524"/>
                  </a:cubicBezTo>
                  <a:lnTo>
                    <a:pt x="8561" y="4274"/>
                  </a:lnTo>
                  <a:lnTo>
                    <a:pt x="7763" y="4274"/>
                  </a:lnTo>
                  <a:cubicBezTo>
                    <a:pt x="7263" y="4274"/>
                    <a:pt x="6870" y="3965"/>
                    <a:pt x="6703" y="3524"/>
                  </a:cubicBezTo>
                  <a:lnTo>
                    <a:pt x="7060" y="3524"/>
                  </a:lnTo>
                  <a:cubicBezTo>
                    <a:pt x="7180" y="3524"/>
                    <a:pt x="7287" y="3417"/>
                    <a:pt x="7287" y="3310"/>
                  </a:cubicBezTo>
                  <a:cubicBezTo>
                    <a:pt x="7287" y="3191"/>
                    <a:pt x="7180" y="3084"/>
                    <a:pt x="7060" y="3084"/>
                  </a:cubicBezTo>
                  <a:lnTo>
                    <a:pt x="6632" y="3084"/>
                  </a:lnTo>
                  <a:lnTo>
                    <a:pt x="6632" y="2143"/>
                  </a:lnTo>
                  <a:close/>
                  <a:moveTo>
                    <a:pt x="12299" y="464"/>
                  </a:moveTo>
                  <a:cubicBezTo>
                    <a:pt x="12918" y="464"/>
                    <a:pt x="13430" y="964"/>
                    <a:pt x="13430" y="1595"/>
                  </a:cubicBezTo>
                  <a:lnTo>
                    <a:pt x="13430" y="3155"/>
                  </a:lnTo>
                  <a:lnTo>
                    <a:pt x="13418" y="3155"/>
                  </a:lnTo>
                  <a:cubicBezTo>
                    <a:pt x="13418" y="3786"/>
                    <a:pt x="12906" y="4286"/>
                    <a:pt x="12287" y="4286"/>
                  </a:cubicBezTo>
                  <a:cubicBezTo>
                    <a:pt x="12228" y="4286"/>
                    <a:pt x="12168" y="4322"/>
                    <a:pt x="12121" y="4358"/>
                  </a:cubicBezTo>
                  <a:cubicBezTo>
                    <a:pt x="12073" y="4405"/>
                    <a:pt x="12061" y="4465"/>
                    <a:pt x="12061" y="4524"/>
                  </a:cubicBezTo>
                  <a:lnTo>
                    <a:pt x="12133" y="5524"/>
                  </a:lnTo>
                  <a:lnTo>
                    <a:pt x="10501" y="4334"/>
                  </a:lnTo>
                  <a:cubicBezTo>
                    <a:pt x="10454" y="4298"/>
                    <a:pt x="10406" y="4286"/>
                    <a:pt x="10358" y="4286"/>
                  </a:cubicBezTo>
                  <a:lnTo>
                    <a:pt x="8989" y="4286"/>
                  </a:lnTo>
                  <a:lnTo>
                    <a:pt x="8989" y="3548"/>
                  </a:lnTo>
                  <a:cubicBezTo>
                    <a:pt x="8989" y="3191"/>
                    <a:pt x="8894" y="2846"/>
                    <a:pt x="8692" y="2560"/>
                  </a:cubicBezTo>
                  <a:lnTo>
                    <a:pt x="9132" y="2560"/>
                  </a:lnTo>
                  <a:cubicBezTo>
                    <a:pt x="9251" y="2560"/>
                    <a:pt x="9346" y="2453"/>
                    <a:pt x="9346" y="2334"/>
                  </a:cubicBezTo>
                  <a:cubicBezTo>
                    <a:pt x="9346" y="2215"/>
                    <a:pt x="9251" y="2119"/>
                    <a:pt x="9132" y="2119"/>
                  </a:cubicBezTo>
                  <a:lnTo>
                    <a:pt x="8299" y="2119"/>
                  </a:lnTo>
                  <a:cubicBezTo>
                    <a:pt x="7977" y="1881"/>
                    <a:pt x="7596" y="1726"/>
                    <a:pt x="7180" y="1726"/>
                  </a:cubicBezTo>
                  <a:lnTo>
                    <a:pt x="6632" y="1726"/>
                  </a:lnTo>
                  <a:lnTo>
                    <a:pt x="6632" y="1595"/>
                  </a:lnTo>
                  <a:cubicBezTo>
                    <a:pt x="6632" y="964"/>
                    <a:pt x="7132" y="464"/>
                    <a:pt x="7763" y="464"/>
                  </a:cubicBezTo>
                  <a:close/>
                  <a:moveTo>
                    <a:pt x="6179" y="2155"/>
                  </a:moveTo>
                  <a:lnTo>
                    <a:pt x="6179" y="3096"/>
                  </a:lnTo>
                  <a:lnTo>
                    <a:pt x="2774" y="3096"/>
                  </a:lnTo>
                  <a:cubicBezTo>
                    <a:pt x="2655" y="3096"/>
                    <a:pt x="2548" y="3203"/>
                    <a:pt x="2548" y="3322"/>
                  </a:cubicBezTo>
                  <a:cubicBezTo>
                    <a:pt x="2548" y="3441"/>
                    <a:pt x="2655" y="3536"/>
                    <a:pt x="2774" y="3536"/>
                  </a:cubicBezTo>
                  <a:lnTo>
                    <a:pt x="6227" y="3536"/>
                  </a:lnTo>
                  <a:cubicBezTo>
                    <a:pt x="6287" y="3798"/>
                    <a:pt x="6406" y="4012"/>
                    <a:pt x="6572" y="4191"/>
                  </a:cubicBezTo>
                  <a:lnTo>
                    <a:pt x="5536" y="4191"/>
                  </a:lnTo>
                  <a:cubicBezTo>
                    <a:pt x="5417" y="4191"/>
                    <a:pt x="5322" y="4298"/>
                    <a:pt x="5322" y="4417"/>
                  </a:cubicBezTo>
                  <a:cubicBezTo>
                    <a:pt x="5322" y="4536"/>
                    <a:pt x="5417" y="4643"/>
                    <a:pt x="5536" y="4643"/>
                  </a:cubicBezTo>
                  <a:lnTo>
                    <a:pt x="6906" y="4643"/>
                  </a:lnTo>
                  <a:cubicBezTo>
                    <a:pt x="6965" y="4643"/>
                    <a:pt x="7025" y="4608"/>
                    <a:pt x="7072" y="4572"/>
                  </a:cubicBezTo>
                  <a:cubicBezTo>
                    <a:pt x="7287" y="4667"/>
                    <a:pt x="7501" y="4715"/>
                    <a:pt x="7739" y="4715"/>
                  </a:cubicBezTo>
                  <a:lnTo>
                    <a:pt x="8549" y="4715"/>
                  </a:lnTo>
                  <a:lnTo>
                    <a:pt x="8549" y="5394"/>
                  </a:lnTo>
                  <a:cubicBezTo>
                    <a:pt x="8549" y="6144"/>
                    <a:pt x="7930" y="6763"/>
                    <a:pt x="7180" y="6763"/>
                  </a:cubicBezTo>
                  <a:lnTo>
                    <a:pt x="4096" y="6763"/>
                  </a:lnTo>
                  <a:cubicBezTo>
                    <a:pt x="4048" y="6763"/>
                    <a:pt x="4001" y="6775"/>
                    <a:pt x="3965" y="6798"/>
                  </a:cubicBezTo>
                  <a:lnTo>
                    <a:pt x="1953" y="8263"/>
                  </a:lnTo>
                  <a:lnTo>
                    <a:pt x="2048" y="6989"/>
                  </a:lnTo>
                  <a:cubicBezTo>
                    <a:pt x="2048" y="6941"/>
                    <a:pt x="2024" y="6882"/>
                    <a:pt x="1988" y="6834"/>
                  </a:cubicBezTo>
                  <a:cubicBezTo>
                    <a:pt x="1941" y="6787"/>
                    <a:pt x="1881" y="6751"/>
                    <a:pt x="1822" y="6751"/>
                  </a:cubicBezTo>
                  <a:cubicBezTo>
                    <a:pt x="1060" y="6751"/>
                    <a:pt x="452" y="6144"/>
                    <a:pt x="452" y="5382"/>
                  </a:cubicBezTo>
                  <a:lnTo>
                    <a:pt x="452" y="3524"/>
                  </a:lnTo>
                  <a:cubicBezTo>
                    <a:pt x="452" y="2762"/>
                    <a:pt x="1060" y="2155"/>
                    <a:pt x="1822" y="2155"/>
                  </a:cubicBezTo>
                  <a:close/>
                  <a:moveTo>
                    <a:pt x="7763" y="0"/>
                  </a:moveTo>
                  <a:cubicBezTo>
                    <a:pt x="6894" y="0"/>
                    <a:pt x="6179" y="702"/>
                    <a:pt x="6179" y="1584"/>
                  </a:cubicBezTo>
                  <a:lnTo>
                    <a:pt x="6179" y="1715"/>
                  </a:lnTo>
                  <a:lnTo>
                    <a:pt x="1822" y="1715"/>
                  </a:lnTo>
                  <a:cubicBezTo>
                    <a:pt x="822" y="1715"/>
                    <a:pt x="0" y="2524"/>
                    <a:pt x="0" y="3524"/>
                  </a:cubicBezTo>
                  <a:lnTo>
                    <a:pt x="0" y="5394"/>
                  </a:lnTo>
                  <a:cubicBezTo>
                    <a:pt x="0" y="6310"/>
                    <a:pt x="691" y="7072"/>
                    <a:pt x="1584" y="7191"/>
                  </a:cubicBezTo>
                  <a:lnTo>
                    <a:pt x="1476" y="8703"/>
                  </a:lnTo>
                  <a:cubicBezTo>
                    <a:pt x="1476" y="8799"/>
                    <a:pt x="1524" y="8870"/>
                    <a:pt x="1595" y="8918"/>
                  </a:cubicBezTo>
                  <a:cubicBezTo>
                    <a:pt x="1631" y="8930"/>
                    <a:pt x="1667" y="8942"/>
                    <a:pt x="1703" y="8942"/>
                  </a:cubicBezTo>
                  <a:cubicBezTo>
                    <a:pt x="1750" y="8942"/>
                    <a:pt x="1786" y="8930"/>
                    <a:pt x="1834" y="8906"/>
                  </a:cubicBezTo>
                  <a:lnTo>
                    <a:pt x="4167" y="7203"/>
                  </a:lnTo>
                  <a:lnTo>
                    <a:pt x="7180" y="7203"/>
                  </a:lnTo>
                  <a:cubicBezTo>
                    <a:pt x="8168" y="7203"/>
                    <a:pt x="8989" y="6382"/>
                    <a:pt x="8989" y="5394"/>
                  </a:cubicBezTo>
                  <a:lnTo>
                    <a:pt x="8989" y="4715"/>
                  </a:lnTo>
                  <a:lnTo>
                    <a:pt x="10287" y="4715"/>
                  </a:lnTo>
                  <a:lnTo>
                    <a:pt x="12252" y="6144"/>
                  </a:lnTo>
                  <a:cubicBezTo>
                    <a:pt x="12299" y="6179"/>
                    <a:pt x="12335" y="6191"/>
                    <a:pt x="12383" y="6191"/>
                  </a:cubicBezTo>
                  <a:cubicBezTo>
                    <a:pt x="12430" y="6191"/>
                    <a:pt x="12454" y="6179"/>
                    <a:pt x="12490" y="6167"/>
                  </a:cubicBezTo>
                  <a:cubicBezTo>
                    <a:pt x="12561" y="6120"/>
                    <a:pt x="12609" y="6048"/>
                    <a:pt x="12609" y="5953"/>
                  </a:cubicBezTo>
                  <a:lnTo>
                    <a:pt x="12514" y="4703"/>
                  </a:lnTo>
                  <a:cubicBezTo>
                    <a:pt x="13276" y="4584"/>
                    <a:pt x="13859" y="3929"/>
                    <a:pt x="13859" y="3155"/>
                  </a:cubicBezTo>
                  <a:lnTo>
                    <a:pt x="13859" y="1584"/>
                  </a:lnTo>
                  <a:cubicBezTo>
                    <a:pt x="13859" y="702"/>
                    <a:pt x="13156" y="0"/>
                    <a:pt x="12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0"/>
            <p:cNvSpPr/>
            <p:nvPr/>
          </p:nvSpPr>
          <p:spPr>
            <a:xfrm>
              <a:off x="4344206" y="2172960"/>
              <a:ext cx="168103" cy="18242"/>
            </a:xfrm>
            <a:custGeom>
              <a:avLst/>
              <a:gdLst/>
              <a:ahLst/>
              <a:cxnLst/>
              <a:rect l="l" t="t" r="r" b="b"/>
              <a:pathLst>
                <a:path w="4073" h="442" extrusionOk="0">
                  <a:moveTo>
                    <a:pt x="215" y="1"/>
                  </a:moveTo>
                  <a:cubicBezTo>
                    <a:pt x="96" y="1"/>
                    <a:pt x="1" y="96"/>
                    <a:pt x="1" y="215"/>
                  </a:cubicBezTo>
                  <a:cubicBezTo>
                    <a:pt x="1" y="334"/>
                    <a:pt x="96" y="441"/>
                    <a:pt x="215" y="441"/>
                  </a:cubicBezTo>
                  <a:lnTo>
                    <a:pt x="3847" y="441"/>
                  </a:lnTo>
                  <a:cubicBezTo>
                    <a:pt x="3966" y="441"/>
                    <a:pt x="4073" y="358"/>
                    <a:pt x="4073" y="215"/>
                  </a:cubicBezTo>
                  <a:cubicBezTo>
                    <a:pt x="4073" y="96"/>
                    <a:pt x="3966" y="1"/>
                    <a:pt x="3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0"/>
            <p:cNvSpPr/>
            <p:nvPr/>
          </p:nvSpPr>
          <p:spPr>
            <a:xfrm>
              <a:off x="4424315" y="2250138"/>
              <a:ext cx="125345" cy="18696"/>
            </a:xfrm>
            <a:custGeom>
              <a:avLst/>
              <a:gdLst/>
              <a:ahLst/>
              <a:cxnLst/>
              <a:rect l="l" t="t" r="r" b="b"/>
              <a:pathLst>
                <a:path w="3037" h="453" extrusionOk="0">
                  <a:moveTo>
                    <a:pt x="227" y="0"/>
                  </a:moveTo>
                  <a:cubicBezTo>
                    <a:pt x="108" y="0"/>
                    <a:pt x="1" y="107"/>
                    <a:pt x="1" y="226"/>
                  </a:cubicBezTo>
                  <a:cubicBezTo>
                    <a:pt x="1" y="345"/>
                    <a:pt x="108" y="453"/>
                    <a:pt x="227" y="453"/>
                  </a:cubicBezTo>
                  <a:lnTo>
                    <a:pt x="2822" y="453"/>
                  </a:lnTo>
                  <a:cubicBezTo>
                    <a:pt x="2941" y="453"/>
                    <a:pt x="3037" y="345"/>
                    <a:pt x="3037" y="226"/>
                  </a:cubicBezTo>
                  <a:cubicBezTo>
                    <a:pt x="3037" y="107"/>
                    <a:pt x="2941" y="0"/>
                    <a:pt x="2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0"/>
            <p:cNvSpPr/>
            <p:nvPr/>
          </p:nvSpPr>
          <p:spPr>
            <a:xfrm>
              <a:off x="4456259" y="2211302"/>
              <a:ext cx="93400" cy="18696"/>
            </a:xfrm>
            <a:custGeom>
              <a:avLst/>
              <a:gdLst/>
              <a:ahLst/>
              <a:cxnLst/>
              <a:rect l="l" t="t" r="r" b="b"/>
              <a:pathLst>
                <a:path w="2263" h="453" extrusionOk="0">
                  <a:moveTo>
                    <a:pt x="227" y="1"/>
                  </a:moveTo>
                  <a:cubicBezTo>
                    <a:pt x="108" y="1"/>
                    <a:pt x="0" y="108"/>
                    <a:pt x="0" y="227"/>
                  </a:cubicBezTo>
                  <a:cubicBezTo>
                    <a:pt x="0" y="346"/>
                    <a:pt x="108" y="453"/>
                    <a:pt x="227" y="453"/>
                  </a:cubicBezTo>
                  <a:lnTo>
                    <a:pt x="2048" y="453"/>
                  </a:lnTo>
                  <a:cubicBezTo>
                    <a:pt x="2167" y="453"/>
                    <a:pt x="2263" y="346"/>
                    <a:pt x="2263" y="227"/>
                  </a:cubicBezTo>
                  <a:cubicBezTo>
                    <a:pt x="2263" y="108"/>
                    <a:pt x="2167"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0"/>
            <p:cNvSpPr/>
            <p:nvPr/>
          </p:nvSpPr>
          <p:spPr>
            <a:xfrm>
              <a:off x="4089682" y="2343495"/>
              <a:ext cx="144495" cy="18696"/>
            </a:xfrm>
            <a:custGeom>
              <a:avLst/>
              <a:gdLst/>
              <a:ahLst/>
              <a:cxnLst/>
              <a:rect l="l" t="t" r="r" b="b"/>
              <a:pathLst>
                <a:path w="3501" h="453" extrusionOk="0">
                  <a:moveTo>
                    <a:pt x="227" y="0"/>
                  </a:moveTo>
                  <a:cubicBezTo>
                    <a:pt x="108" y="0"/>
                    <a:pt x="0" y="107"/>
                    <a:pt x="0" y="226"/>
                  </a:cubicBezTo>
                  <a:cubicBezTo>
                    <a:pt x="0" y="346"/>
                    <a:pt x="108" y="453"/>
                    <a:pt x="227" y="453"/>
                  </a:cubicBezTo>
                  <a:lnTo>
                    <a:pt x="3275" y="453"/>
                  </a:lnTo>
                  <a:cubicBezTo>
                    <a:pt x="3394" y="453"/>
                    <a:pt x="3501" y="346"/>
                    <a:pt x="3501" y="226"/>
                  </a:cubicBezTo>
                  <a:cubicBezTo>
                    <a:pt x="3501" y="107"/>
                    <a:pt x="3394" y="0"/>
                    <a:pt x="3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0"/>
            <p:cNvSpPr/>
            <p:nvPr/>
          </p:nvSpPr>
          <p:spPr>
            <a:xfrm>
              <a:off x="4089682" y="2298261"/>
              <a:ext cx="106648" cy="18242"/>
            </a:xfrm>
            <a:custGeom>
              <a:avLst/>
              <a:gdLst/>
              <a:ahLst/>
              <a:cxnLst/>
              <a:rect l="l" t="t" r="r" b="b"/>
              <a:pathLst>
                <a:path w="2584" h="442" extrusionOk="0">
                  <a:moveTo>
                    <a:pt x="227" y="1"/>
                  </a:moveTo>
                  <a:cubicBezTo>
                    <a:pt x="108" y="1"/>
                    <a:pt x="0" y="96"/>
                    <a:pt x="0" y="215"/>
                  </a:cubicBezTo>
                  <a:cubicBezTo>
                    <a:pt x="0" y="334"/>
                    <a:pt x="108" y="441"/>
                    <a:pt x="227" y="441"/>
                  </a:cubicBezTo>
                  <a:lnTo>
                    <a:pt x="2370" y="441"/>
                  </a:lnTo>
                  <a:cubicBezTo>
                    <a:pt x="2489" y="441"/>
                    <a:pt x="2584" y="334"/>
                    <a:pt x="2584" y="215"/>
                  </a:cubicBezTo>
                  <a:cubicBezTo>
                    <a:pt x="2584" y="96"/>
                    <a:pt x="2489" y="1"/>
                    <a:pt x="2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60"/>
          <p:cNvGrpSpPr/>
          <p:nvPr/>
        </p:nvGrpSpPr>
        <p:grpSpPr>
          <a:xfrm flipH="1">
            <a:off x="4366280" y="1596622"/>
            <a:ext cx="437365" cy="271779"/>
            <a:chOff x="4053321" y="2697772"/>
            <a:chExt cx="437365" cy="271779"/>
          </a:xfrm>
        </p:grpSpPr>
        <p:sp>
          <p:nvSpPr>
            <p:cNvPr id="1196" name="Google Shape;1196;p60"/>
            <p:cNvSpPr/>
            <p:nvPr/>
          </p:nvSpPr>
          <p:spPr>
            <a:xfrm>
              <a:off x="4053321" y="2697772"/>
              <a:ext cx="437365" cy="271779"/>
            </a:xfrm>
            <a:custGeom>
              <a:avLst/>
              <a:gdLst/>
              <a:ahLst/>
              <a:cxnLst/>
              <a:rect l="l" t="t" r="r" b="b"/>
              <a:pathLst>
                <a:path w="10597" h="6585" extrusionOk="0">
                  <a:moveTo>
                    <a:pt x="9085" y="441"/>
                  </a:moveTo>
                  <a:lnTo>
                    <a:pt x="9085" y="4870"/>
                  </a:lnTo>
                  <a:lnTo>
                    <a:pt x="8335" y="4870"/>
                  </a:lnTo>
                  <a:cubicBezTo>
                    <a:pt x="8216" y="4870"/>
                    <a:pt x="8120" y="4977"/>
                    <a:pt x="8120" y="5096"/>
                  </a:cubicBezTo>
                  <a:cubicBezTo>
                    <a:pt x="8120" y="5216"/>
                    <a:pt x="8216" y="5323"/>
                    <a:pt x="8335" y="5323"/>
                  </a:cubicBezTo>
                  <a:lnTo>
                    <a:pt x="9085" y="5323"/>
                  </a:lnTo>
                  <a:lnTo>
                    <a:pt x="9085" y="6120"/>
                  </a:lnTo>
                  <a:lnTo>
                    <a:pt x="762" y="6120"/>
                  </a:lnTo>
                  <a:cubicBezTo>
                    <a:pt x="584" y="6120"/>
                    <a:pt x="453" y="5989"/>
                    <a:pt x="453" y="5811"/>
                  </a:cubicBezTo>
                  <a:lnTo>
                    <a:pt x="453" y="751"/>
                  </a:lnTo>
                  <a:cubicBezTo>
                    <a:pt x="453" y="572"/>
                    <a:pt x="584" y="441"/>
                    <a:pt x="762" y="441"/>
                  </a:cubicBezTo>
                  <a:close/>
                  <a:moveTo>
                    <a:pt x="9835" y="441"/>
                  </a:moveTo>
                  <a:cubicBezTo>
                    <a:pt x="10025" y="453"/>
                    <a:pt x="10156" y="584"/>
                    <a:pt x="10156" y="751"/>
                  </a:cubicBezTo>
                  <a:lnTo>
                    <a:pt x="10156" y="5811"/>
                  </a:lnTo>
                  <a:cubicBezTo>
                    <a:pt x="10156" y="5989"/>
                    <a:pt x="10025" y="6120"/>
                    <a:pt x="9835" y="6120"/>
                  </a:cubicBezTo>
                  <a:lnTo>
                    <a:pt x="9525" y="6120"/>
                  </a:lnTo>
                  <a:lnTo>
                    <a:pt x="9525" y="441"/>
                  </a:lnTo>
                  <a:close/>
                  <a:moveTo>
                    <a:pt x="762" y="1"/>
                  </a:moveTo>
                  <a:cubicBezTo>
                    <a:pt x="346" y="1"/>
                    <a:pt x="0" y="346"/>
                    <a:pt x="0" y="763"/>
                  </a:cubicBezTo>
                  <a:lnTo>
                    <a:pt x="0" y="5823"/>
                  </a:lnTo>
                  <a:cubicBezTo>
                    <a:pt x="0" y="6239"/>
                    <a:pt x="346" y="6585"/>
                    <a:pt x="762" y="6585"/>
                  </a:cubicBezTo>
                  <a:lnTo>
                    <a:pt x="9847" y="6585"/>
                  </a:lnTo>
                  <a:cubicBezTo>
                    <a:pt x="10264" y="6585"/>
                    <a:pt x="10597" y="6239"/>
                    <a:pt x="10597" y="5823"/>
                  </a:cubicBezTo>
                  <a:lnTo>
                    <a:pt x="10597" y="763"/>
                  </a:lnTo>
                  <a:cubicBezTo>
                    <a:pt x="10597" y="346"/>
                    <a:pt x="10264" y="1"/>
                    <a:pt x="98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0"/>
            <p:cNvSpPr/>
            <p:nvPr/>
          </p:nvSpPr>
          <p:spPr>
            <a:xfrm>
              <a:off x="4098514" y="2899260"/>
              <a:ext cx="126830" cy="18696"/>
            </a:xfrm>
            <a:custGeom>
              <a:avLst/>
              <a:gdLst/>
              <a:ahLst/>
              <a:cxnLst/>
              <a:rect l="l" t="t" r="r" b="b"/>
              <a:pathLst>
                <a:path w="3073" h="453" extrusionOk="0">
                  <a:moveTo>
                    <a:pt x="215" y="0"/>
                  </a:moveTo>
                  <a:cubicBezTo>
                    <a:pt x="96" y="0"/>
                    <a:pt x="1" y="107"/>
                    <a:pt x="1" y="226"/>
                  </a:cubicBezTo>
                  <a:cubicBezTo>
                    <a:pt x="1" y="345"/>
                    <a:pt x="96" y="453"/>
                    <a:pt x="215" y="453"/>
                  </a:cubicBezTo>
                  <a:lnTo>
                    <a:pt x="2858" y="453"/>
                  </a:lnTo>
                  <a:cubicBezTo>
                    <a:pt x="2977" y="453"/>
                    <a:pt x="3073" y="345"/>
                    <a:pt x="3073" y="226"/>
                  </a:cubicBezTo>
                  <a:cubicBezTo>
                    <a:pt x="3073" y="107"/>
                    <a:pt x="2977" y="0"/>
                    <a:pt x="2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0"/>
            <p:cNvSpPr/>
            <p:nvPr/>
          </p:nvSpPr>
          <p:spPr>
            <a:xfrm>
              <a:off x="4257246" y="2899260"/>
              <a:ext cx="98311" cy="18696"/>
            </a:xfrm>
            <a:custGeom>
              <a:avLst/>
              <a:gdLst/>
              <a:ahLst/>
              <a:cxnLst/>
              <a:rect l="l" t="t" r="r" b="b"/>
              <a:pathLst>
                <a:path w="2382" h="453" extrusionOk="0">
                  <a:moveTo>
                    <a:pt x="227" y="0"/>
                  </a:moveTo>
                  <a:cubicBezTo>
                    <a:pt x="108" y="0"/>
                    <a:pt x="0" y="107"/>
                    <a:pt x="0" y="226"/>
                  </a:cubicBezTo>
                  <a:cubicBezTo>
                    <a:pt x="0" y="345"/>
                    <a:pt x="108" y="453"/>
                    <a:pt x="227" y="453"/>
                  </a:cubicBezTo>
                  <a:lnTo>
                    <a:pt x="2167" y="453"/>
                  </a:lnTo>
                  <a:cubicBezTo>
                    <a:pt x="2286" y="453"/>
                    <a:pt x="2382" y="345"/>
                    <a:pt x="2382" y="226"/>
                  </a:cubicBezTo>
                  <a:cubicBezTo>
                    <a:pt x="2382" y="107"/>
                    <a:pt x="2286" y="0"/>
                    <a:pt x="2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0"/>
            <p:cNvSpPr/>
            <p:nvPr/>
          </p:nvSpPr>
          <p:spPr>
            <a:xfrm>
              <a:off x="4107841" y="2753323"/>
              <a:ext cx="93441" cy="93400"/>
            </a:xfrm>
            <a:custGeom>
              <a:avLst/>
              <a:gdLst/>
              <a:ahLst/>
              <a:cxnLst/>
              <a:rect l="l" t="t" r="r" b="b"/>
              <a:pathLst>
                <a:path w="2264" h="2263" extrusionOk="0">
                  <a:moveTo>
                    <a:pt x="1823" y="441"/>
                  </a:moveTo>
                  <a:lnTo>
                    <a:pt x="1823" y="1810"/>
                  </a:lnTo>
                  <a:lnTo>
                    <a:pt x="1001" y="1810"/>
                  </a:lnTo>
                  <a:lnTo>
                    <a:pt x="1001" y="1131"/>
                  </a:lnTo>
                  <a:cubicBezTo>
                    <a:pt x="1001" y="1012"/>
                    <a:pt x="906" y="905"/>
                    <a:pt x="787" y="905"/>
                  </a:cubicBezTo>
                  <a:cubicBezTo>
                    <a:pt x="668" y="905"/>
                    <a:pt x="561" y="1012"/>
                    <a:pt x="561" y="1131"/>
                  </a:cubicBezTo>
                  <a:lnTo>
                    <a:pt x="561" y="1810"/>
                  </a:lnTo>
                  <a:lnTo>
                    <a:pt x="453" y="1810"/>
                  </a:lnTo>
                  <a:lnTo>
                    <a:pt x="453" y="441"/>
                  </a:lnTo>
                  <a:lnTo>
                    <a:pt x="1215" y="441"/>
                  </a:lnTo>
                  <a:lnTo>
                    <a:pt x="1215" y="941"/>
                  </a:lnTo>
                  <a:cubicBezTo>
                    <a:pt x="1215" y="1060"/>
                    <a:pt x="1323" y="1155"/>
                    <a:pt x="1442" y="1155"/>
                  </a:cubicBezTo>
                  <a:cubicBezTo>
                    <a:pt x="1561" y="1155"/>
                    <a:pt x="1656" y="1060"/>
                    <a:pt x="1656" y="941"/>
                  </a:cubicBezTo>
                  <a:lnTo>
                    <a:pt x="1656" y="441"/>
                  </a:lnTo>
                  <a:close/>
                  <a:moveTo>
                    <a:pt x="227" y="0"/>
                  </a:moveTo>
                  <a:cubicBezTo>
                    <a:pt x="108" y="0"/>
                    <a:pt x="1" y="107"/>
                    <a:pt x="1" y="214"/>
                  </a:cubicBezTo>
                  <a:lnTo>
                    <a:pt x="1" y="2036"/>
                  </a:lnTo>
                  <a:cubicBezTo>
                    <a:pt x="1" y="2167"/>
                    <a:pt x="108" y="2262"/>
                    <a:pt x="227" y="2262"/>
                  </a:cubicBezTo>
                  <a:lnTo>
                    <a:pt x="2049" y="2262"/>
                  </a:lnTo>
                  <a:cubicBezTo>
                    <a:pt x="2168" y="2262"/>
                    <a:pt x="2263" y="2155"/>
                    <a:pt x="2263" y="2036"/>
                  </a:cubicBezTo>
                  <a:lnTo>
                    <a:pt x="2263" y="214"/>
                  </a:lnTo>
                  <a:cubicBezTo>
                    <a:pt x="2263" y="107"/>
                    <a:pt x="2168" y="0"/>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60"/>
          <p:cNvSpPr/>
          <p:nvPr/>
        </p:nvSpPr>
        <p:spPr>
          <a:xfrm>
            <a:off x="5592908" y="4122742"/>
            <a:ext cx="194146" cy="256096"/>
          </a:xfrm>
          <a:custGeom>
            <a:avLst/>
            <a:gdLst/>
            <a:ahLst/>
            <a:cxnLst/>
            <a:rect l="l" t="t" r="r" b="b"/>
            <a:pathLst>
              <a:path w="4704" h="6205" extrusionOk="0">
                <a:moveTo>
                  <a:pt x="1858" y="442"/>
                </a:moveTo>
                <a:cubicBezTo>
                  <a:pt x="1905" y="442"/>
                  <a:pt x="1953" y="454"/>
                  <a:pt x="1989" y="478"/>
                </a:cubicBezTo>
                <a:cubicBezTo>
                  <a:pt x="2084" y="502"/>
                  <a:pt x="2143" y="573"/>
                  <a:pt x="2191" y="657"/>
                </a:cubicBezTo>
                <a:lnTo>
                  <a:pt x="2524" y="1454"/>
                </a:lnTo>
                <a:cubicBezTo>
                  <a:pt x="2572" y="1561"/>
                  <a:pt x="2560" y="1680"/>
                  <a:pt x="2501" y="1764"/>
                </a:cubicBezTo>
                <a:cubicBezTo>
                  <a:pt x="2465" y="1811"/>
                  <a:pt x="2429" y="1871"/>
                  <a:pt x="2346" y="1907"/>
                </a:cubicBezTo>
                <a:cubicBezTo>
                  <a:pt x="2304" y="1921"/>
                  <a:pt x="2262" y="1926"/>
                  <a:pt x="2223" y="1926"/>
                </a:cubicBezTo>
                <a:cubicBezTo>
                  <a:pt x="2195" y="1926"/>
                  <a:pt x="2168" y="1924"/>
                  <a:pt x="2143" y="1919"/>
                </a:cubicBezTo>
                <a:cubicBezTo>
                  <a:pt x="2132" y="1917"/>
                  <a:pt x="2119" y="1916"/>
                  <a:pt x="2106" y="1916"/>
                </a:cubicBezTo>
                <a:cubicBezTo>
                  <a:pt x="2041" y="1916"/>
                  <a:pt x="1967" y="1940"/>
                  <a:pt x="1917" y="1990"/>
                </a:cubicBezTo>
                <a:cubicBezTo>
                  <a:pt x="1679" y="2276"/>
                  <a:pt x="1620" y="2645"/>
                  <a:pt x="1774" y="2990"/>
                </a:cubicBezTo>
                <a:lnTo>
                  <a:pt x="2132" y="3812"/>
                </a:lnTo>
                <a:cubicBezTo>
                  <a:pt x="2274" y="4133"/>
                  <a:pt x="2584" y="4359"/>
                  <a:pt x="2941" y="4371"/>
                </a:cubicBezTo>
                <a:cubicBezTo>
                  <a:pt x="3025" y="4371"/>
                  <a:pt x="3108" y="4347"/>
                  <a:pt x="3156" y="4264"/>
                </a:cubicBezTo>
                <a:cubicBezTo>
                  <a:pt x="3179" y="4228"/>
                  <a:pt x="3227" y="4169"/>
                  <a:pt x="3298" y="4133"/>
                </a:cubicBezTo>
                <a:cubicBezTo>
                  <a:pt x="3347" y="4119"/>
                  <a:pt x="3392" y="4113"/>
                  <a:pt x="3433" y="4113"/>
                </a:cubicBezTo>
                <a:cubicBezTo>
                  <a:pt x="3461" y="4113"/>
                  <a:pt x="3488" y="4116"/>
                  <a:pt x="3513" y="4121"/>
                </a:cubicBezTo>
                <a:cubicBezTo>
                  <a:pt x="3608" y="4145"/>
                  <a:pt x="3715" y="4228"/>
                  <a:pt x="3763" y="4312"/>
                </a:cubicBezTo>
                <a:lnTo>
                  <a:pt x="4108" y="5121"/>
                </a:lnTo>
                <a:cubicBezTo>
                  <a:pt x="4179" y="5300"/>
                  <a:pt x="4108" y="5490"/>
                  <a:pt x="3929" y="5562"/>
                </a:cubicBezTo>
                <a:lnTo>
                  <a:pt x="3727" y="5633"/>
                </a:lnTo>
                <a:cubicBezTo>
                  <a:pt x="3553" y="5714"/>
                  <a:pt x="3360" y="5753"/>
                  <a:pt x="3166" y="5753"/>
                </a:cubicBezTo>
                <a:cubicBezTo>
                  <a:pt x="2988" y="5753"/>
                  <a:pt x="2809" y="5720"/>
                  <a:pt x="2644" y="5657"/>
                </a:cubicBezTo>
                <a:cubicBezTo>
                  <a:pt x="2286" y="5502"/>
                  <a:pt x="2001" y="5240"/>
                  <a:pt x="1858" y="4895"/>
                </a:cubicBezTo>
                <a:lnTo>
                  <a:pt x="786" y="2419"/>
                </a:lnTo>
                <a:cubicBezTo>
                  <a:pt x="477" y="1692"/>
                  <a:pt x="822" y="859"/>
                  <a:pt x="1536" y="549"/>
                </a:cubicBezTo>
                <a:lnTo>
                  <a:pt x="1727" y="478"/>
                </a:lnTo>
                <a:cubicBezTo>
                  <a:pt x="1774" y="454"/>
                  <a:pt x="1810" y="442"/>
                  <a:pt x="1858" y="442"/>
                </a:cubicBezTo>
                <a:close/>
                <a:moveTo>
                  <a:pt x="1892" y="0"/>
                </a:moveTo>
                <a:cubicBezTo>
                  <a:pt x="1784" y="0"/>
                  <a:pt x="1677" y="24"/>
                  <a:pt x="1572" y="73"/>
                </a:cubicBezTo>
                <a:lnTo>
                  <a:pt x="1381" y="145"/>
                </a:lnTo>
                <a:cubicBezTo>
                  <a:pt x="429" y="561"/>
                  <a:pt x="0" y="1669"/>
                  <a:pt x="393" y="2621"/>
                </a:cubicBezTo>
                <a:lnTo>
                  <a:pt x="1465" y="5086"/>
                </a:lnTo>
                <a:cubicBezTo>
                  <a:pt x="1643" y="5538"/>
                  <a:pt x="2013" y="5871"/>
                  <a:pt x="2489" y="6074"/>
                </a:cubicBezTo>
                <a:cubicBezTo>
                  <a:pt x="2703" y="6157"/>
                  <a:pt x="2941" y="6205"/>
                  <a:pt x="3179" y="6205"/>
                </a:cubicBezTo>
                <a:cubicBezTo>
                  <a:pt x="3429" y="6205"/>
                  <a:pt x="3691" y="6157"/>
                  <a:pt x="3929" y="6050"/>
                </a:cubicBezTo>
                <a:lnTo>
                  <a:pt x="4120" y="5979"/>
                </a:lnTo>
                <a:cubicBezTo>
                  <a:pt x="4525" y="5800"/>
                  <a:pt x="4703" y="5336"/>
                  <a:pt x="4537" y="4943"/>
                </a:cubicBezTo>
                <a:lnTo>
                  <a:pt x="4191" y="4133"/>
                </a:lnTo>
                <a:cubicBezTo>
                  <a:pt x="4096" y="3895"/>
                  <a:pt x="3882" y="3728"/>
                  <a:pt x="3632" y="3669"/>
                </a:cubicBezTo>
                <a:cubicBezTo>
                  <a:pt x="3579" y="3661"/>
                  <a:pt x="3526" y="3657"/>
                  <a:pt x="3474" y="3657"/>
                </a:cubicBezTo>
                <a:cubicBezTo>
                  <a:pt x="3362" y="3657"/>
                  <a:pt x="3253" y="3676"/>
                  <a:pt x="3156" y="3716"/>
                </a:cubicBezTo>
                <a:cubicBezTo>
                  <a:pt x="3048" y="3764"/>
                  <a:pt x="2965" y="3824"/>
                  <a:pt x="2882" y="3907"/>
                </a:cubicBezTo>
                <a:cubicBezTo>
                  <a:pt x="2739" y="3871"/>
                  <a:pt x="2620" y="3764"/>
                  <a:pt x="2560" y="3633"/>
                </a:cubicBezTo>
                <a:lnTo>
                  <a:pt x="2203" y="2812"/>
                </a:lnTo>
                <a:cubicBezTo>
                  <a:pt x="2143" y="2657"/>
                  <a:pt x="2143" y="2514"/>
                  <a:pt x="2215" y="2383"/>
                </a:cubicBezTo>
                <a:cubicBezTo>
                  <a:pt x="2334" y="2383"/>
                  <a:pt x="2441" y="2359"/>
                  <a:pt x="2548" y="2323"/>
                </a:cubicBezTo>
                <a:cubicBezTo>
                  <a:pt x="2691" y="2264"/>
                  <a:pt x="2810" y="2145"/>
                  <a:pt x="2905" y="2002"/>
                </a:cubicBezTo>
                <a:cubicBezTo>
                  <a:pt x="3036" y="1788"/>
                  <a:pt x="3060" y="1514"/>
                  <a:pt x="2965" y="1276"/>
                </a:cubicBezTo>
                <a:lnTo>
                  <a:pt x="2620" y="478"/>
                </a:lnTo>
                <a:cubicBezTo>
                  <a:pt x="2524" y="276"/>
                  <a:pt x="2382" y="133"/>
                  <a:pt x="2191" y="61"/>
                </a:cubicBezTo>
                <a:cubicBezTo>
                  <a:pt x="2093" y="21"/>
                  <a:pt x="1993" y="0"/>
                  <a:pt x="1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0"/>
          <p:cNvSpPr/>
          <p:nvPr/>
        </p:nvSpPr>
        <p:spPr>
          <a:xfrm>
            <a:off x="5030574" y="2338212"/>
            <a:ext cx="344502" cy="380904"/>
          </a:xfrm>
          <a:custGeom>
            <a:avLst/>
            <a:gdLst/>
            <a:ahLst/>
            <a:cxnLst/>
            <a:rect l="l" t="t" r="r" b="b"/>
            <a:pathLst>
              <a:path w="8347" h="9229" extrusionOk="0">
                <a:moveTo>
                  <a:pt x="7799" y="2513"/>
                </a:moveTo>
                <a:lnTo>
                  <a:pt x="7192" y="5001"/>
                </a:lnTo>
                <a:lnTo>
                  <a:pt x="2989" y="5001"/>
                </a:lnTo>
                <a:lnTo>
                  <a:pt x="2858" y="4430"/>
                </a:lnTo>
                <a:lnTo>
                  <a:pt x="5085" y="4430"/>
                </a:lnTo>
                <a:cubicBezTo>
                  <a:pt x="5204" y="4430"/>
                  <a:pt x="5311" y="4335"/>
                  <a:pt x="5311" y="4216"/>
                </a:cubicBezTo>
                <a:cubicBezTo>
                  <a:pt x="5311" y="4085"/>
                  <a:pt x="5204" y="3989"/>
                  <a:pt x="5085" y="3989"/>
                </a:cubicBezTo>
                <a:lnTo>
                  <a:pt x="2751" y="3989"/>
                </a:lnTo>
                <a:lnTo>
                  <a:pt x="2620" y="3454"/>
                </a:lnTo>
                <a:lnTo>
                  <a:pt x="6156" y="3454"/>
                </a:lnTo>
                <a:cubicBezTo>
                  <a:pt x="6275" y="3454"/>
                  <a:pt x="6382" y="3346"/>
                  <a:pt x="6382" y="3227"/>
                </a:cubicBezTo>
                <a:cubicBezTo>
                  <a:pt x="6382" y="3108"/>
                  <a:pt x="6275" y="3001"/>
                  <a:pt x="6156" y="3001"/>
                </a:cubicBezTo>
                <a:lnTo>
                  <a:pt x="2513" y="3001"/>
                </a:lnTo>
                <a:lnTo>
                  <a:pt x="2441" y="2692"/>
                </a:lnTo>
                <a:lnTo>
                  <a:pt x="2394" y="2513"/>
                </a:lnTo>
                <a:close/>
                <a:moveTo>
                  <a:pt x="7228" y="7895"/>
                </a:moveTo>
                <a:cubicBezTo>
                  <a:pt x="7359" y="7895"/>
                  <a:pt x="7490" y="8014"/>
                  <a:pt x="7490" y="8157"/>
                </a:cubicBezTo>
                <a:cubicBezTo>
                  <a:pt x="7490" y="8288"/>
                  <a:pt x="7359" y="8407"/>
                  <a:pt x="7228" y="8407"/>
                </a:cubicBezTo>
                <a:cubicBezTo>
                  <a:pt x="7097" y="8407"/>
                  <a:pt x="6978" y="8288"/>
                  <a:pt x="6978" y="8157"/>
                </a:cubicBezTo>
                <a:cubicBezTo>
                  <a:pt x="6978" y="8014"/>
                  <a:pt x="7097" y="7895"/>
                  <a:pt x="7228" y="7895"/>
                </a:cubicBezTo>
                <a:close/>
                <a:moveTo>
                  <a:pt x="2918" y="8097"/>
                </a:moveTo>
                <a:lnTo>
                  <a:pt x="2810" y="8204"/>
                </a:lnTo>
                <a:cubicBezTo>
                  <a:pt x="2715" y="8288"/>
                  <a:pt x="2715" y="8418"/>
                  <a:pt x="2810" y="8514"/>
                </a:cubicBezTo>
                <a:cubicBezTo>
                  <a:pt x="2858" y="8561"/>
                  <a:pt x="2918" y="8573"/>
                  <a:pt x="2977" y="8573"/>
                </a:cubicBezTo>
                <a:cubicBezTo>
                  <a:pt x="3037" y="8573"/>
                  <a:pt x="3096" y="8561"/>
                  <a:pt x="3144" y="8514"/>
                </a:cubicBezTo>
                <a:lnTo>
                  <a:pt x="3263" y="8395"/>
                </a:lnTo>
                <a:cubicBezTo>
                  <a:pt x="3275" y="8418"/>
                  <a:pt x="3275" y="8442"/>
                  <a:pt x="3275" y="8442"/>
                </a:cubicBezTo>
                <a:cubicBezTo>
                  <a:pt x="3275" y="8633"/>
                  <a:pt x="3120" y="8776"/>
                  <a:pt x="2930" y="8776"/>
                </a:cubicBezTo>
                <a:cubicBezTo>
                  <a:pt x="2739" y="8776"/>
                  <a:pt x="2584" y="8633"/>
                  <a:pt x="2584" y="8442"/>
                </a:cubicBezTo>
                <a:cubicBezTo>
                  <a:pt x="2584" y="8252"/>
                  <a:pt x="2739" y="8097"/>
                  <a:pt x="2918" y="8097"/>
                </a:cubicBezTo>
                <a:close/>
                <a:moveTo>
                  <a:pt x="227" y="1"/>
                </a:moveTo>
                <a:cubicBezTo>
                  <a:pt x="108" y="1"/>
                  <a:pt x="1" y="96"/>
                  <a:pt x="1" y="215"/>
                </a:cubicBezTo>
                <a:cubicBezTo>
                  <a:pt x="1" y="334"/>
                  <a:pt x="84" y="465"/>
                  <a:pt x="203" y="465"/>
                </a:cubicBezTo>
                <a:lnTo>
                  <a:pt x="1477" y="465"/>
                </a:lnTo>
                <a:lnTo>
                  <a:pt x="1918" y="2346"/>
                </a:lnTo>
                <a:lnTo>
                  <a:pt x="2251" y="3739"/>
                </a:lnTo>
                <a:lnTo>
                  <a:pt x="2918" y="6561"/>
                </a:lnTo>
                <a:cubicBezTo>
                  <a:pt x="2941" y="6668"/>
                  <a:pt x="3037" y="6740"/>
                  <a:pt x="3144" y="6740"/>
                </a:cubicBezTo>
                <a:lnTo>
                  <a:pt x="7513" y="6740"/>
                </a:lnTo>
                <a:cubicBezTo>
                  <a:pt x="7704" y="6740"/>
                  <a:pt x="7871" y="6906"/>
                  <a:pt x="7871" y="7097"/>
                </a:cubicBezTo>
                <a:cubicBezTo>
                  <a:pt x="7871" y="7287"/>
                  <a:pt x="7704" y="7454"/>
                  <a:pt x="7513" y="7454"/>
                </a:cubicBezTo>
                <a:lnTo>
                  <a:pt x="3703" y="7454"/>
                </a:lnTo>
                <a:cubicBezTo>
                  <a:pt x="3644" y="7454"/>
                  <a:pt x="3584" y="7490"/>
                  <a:pt x="3537" y="7514"/>
                </a:cubicBezTo>
                <a:lnTo>
                  <a:pt x="3311" y="7740"/>
                </a:lnTo>
                <a:cubicBezTo>
                  <a:pt x="3215" y="7680"/>
                  <a:pt x="3096" y="7645"/>
                  <a:pt x="2953" y="7645"/>
                </a:cubicBezTo>
                <a:cubicBezTo>
                  <a:pt x="2525" y="7645"/>
                  <a:pt x="2168" y="8002"/>
                  <a:pt x="2168" y="8430"/>
                </a:cubicBezTo>
                <a:cubicBezTo>
                  <a:pt x="2168" y="8871"/>
                  <a:pt x="2525" y="9228"/>
                  <a:pt x="2953" y="9228"/>
                </a:cubicBezTo>
                <a:cubicBezTo>
                  <a:pt x="3394" y="9228"/>
                  <a:pt x="3751" y="8871"/>
                  <a:pt x="3751" y="8430"/>
                </a:cubicBezTo>
                <a:cubicBezTo>
                  <a:pt x="3751" y="8299"/>
                  <a:pt x="3703" y="8168"/>
                  <a:pt x="3644" y="8049"/>
                </a:cubicBezTo>
                <a:lnTo>
                  <a:pt x="3811" y="7883"/>
                </a:lnTo>
                <a:lnTo>
                  <a:pt x="6609" y="7883"/>
                </a:lnTo>
                <a:cubicBezTo>
                  <a:pt x="6573" y="7954"/>
                  <a:pt x="6561" y="8049"/>
                  <a:pt x="6561" y="8133"/>
                </a:cubicBezTo>
                <a:cubicBezTo>
                  <a:pt x="6561" y="8526"/>
                  <a:pt x="6871" y="8835"/>
                  <a:pt x="7263" y="8835"/>
                </a:cubicBezTo>
                <a:cubicBezTo>
                  <a:pt x="7644" y="8835"/>
                  <a:pt x="7954" y="8526"/>
                  <a:pt x="7954" y="8133"/>
                </a:cubicBezTo>
                <a:cubicBezTo>
                  <a:pt x="7954" y="8014"/>
                  <a:pt x="7930" y="7895"/>
                  <a:pt x="7871" y="7811"/>
                </a:cubicBezTo>
                <a:cubicBezTo>
                  <a:pt x="8133" y="7680"/>
                  <a:pt x="8335" y="7406"/>
                  <a:pt x="8335" y="7085"/>
                </a:cubicBezTo>
                <a:cubicBezTo>
                  <a:pt x="8335" y="6633"/>
                  <a:pt x="7978" y="6275"/>
                  <a:pt x="7525" y="6275"/>
                </a:cubicBezTo>
                <a:lnTo>
                  <a:pt x="3334" y="6275"/>
                </a:lnTo>
                <a:lnTo>
                  <a:pt x="3144" y="5442"/>
                </a:lnTo>
                <a:lnTo>
                  <a:pt x="7394" y="5442"/>
                </a:lnTo>
                <a:cubicBezTo>
                  <a:pt x="7502" y="5442"/>
                  <a:pt x="7585" y="5371"/>
                  <a:pt x="7621" y="5275"/>
                </a:cubicBezTo>
                <a:lnTo>
                  <a:pt x="8335" y="2346"/>
                </a:lnTo>
                <a:cubicBezTo>
                  <a:pt x="8347" y="2287"/>
                  <a:pt x="8335" y="2215"/>
                  <a:pt x="8287" y="2156"/>
                </a:cubicBezTo>
                <a:cubicBezTo>
                  <a:pt x="8240" y="2096"/>
                  <a:pt x="8180" y="2061"/>
                  <a:pt x="8109" y="2061"/>
                </a:cubicBezTo>
                <a:lnTo>
                  <a:pt x="2334" y="2061"/>
                </a:lnTo>
                <a:lnTo>
                  <a:pt x="1894" y="179"/>
                </a:lnTo>
                <a:cubicBezTo>
                  <a:pt x="1858" y="72"/>
                  <a:pt x="1775" y="1"/>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 name="Google Shape;1202;p60"/>
          <p:cNvGrpSpPr/>
          <p:nvPr/>
        </p:nvGrpSpPr>
        <p:grpSpPr>
          <a:xfrm flipH="1">
            <a:off x="4386447" y="2331350"/>
            <a:ext cx="372030" cy="394648"/>
            <a:chOff x="4241026" y="3081062"/>
            <a:chExt cx="372030" cy="394648"/>
          </a:xfrm>
        </p:grpSpPr>
        <p:sp>
          <p:nvSpPr>
            <p:cNvPr id="1203" name="Google Shape;1203;p60"/>
            <p:cNvSpPr/>
            <p:nvPr/>
          </p:nvSpPr>
          <p:spPr>
            <a:xfrm>
              <a:off x="4241026" y="3081062"/>
              <a:ext cx="372030" cy="394648"/>
            </a:xfrm>
            <a:custGeom>
              <a:avLst/>
              <a:gdLst/>
              <a:ahLst/>
              <a:cxnLst/>
              <a:rect l="l" t="t" r="r" b="b"/>
              <a:pathLst>
                <a:path w="9014" h="9562" extrusionOk="0">
                  <a:moveTo>
                    <a:pt x="8192" y="453"/>
                  </a:moveTo>
                  <a:cubicBezTo>
                    <a:pt x="8394" y="453"/>
                    <a:pt x="8549" y="620"/>
                    <a:pt x="8549" y="810"/>
                  </a:cubicBezTo>
                  <a:lnTo>
                    <a:pt x="8549" y="5215"/>
                  </a:lnTo>
                  <a:lnTo>
                    <a:pt x="441" y="5215"/>
                  </a:lnTo>
                  <a:lnTo>
                    <a:pt x="441" y="810"/>
                  </a:lnTo>
                  <a:cubicBezTo>
                    <a:pt x="441" y="596"/>
                    <a:pt x="596" y="453"/>
                    <a:pt x="786" y="453"/>
                  </a:cubicBezTo>
                  <a:close/>
                  <a:moveTo>
                    <a:pt x="8573" y="5644"/>
                  </a:moveTo>
                  <a:lnTo>
                    <a:pt x="8573" y="6727"/>
                  </a:lnTo>
                  <a:cubicBezTo>
                    <a:pt x="8573" y="6930"/>
                    <a:pt x="8406" y="7085"/>
                    <a:pt x="8216" y="7085"/>
                  </a:cubicBezTo>
                  <a:lnTo>
                    <a:pt x="798" y="7085"/>
                  </a:lnTo>
                  <a:cubicBezTo>
                    <a:pt x="608" y="7085"/>
                    <a:pt x="441" y="6930"/>
                    <a:pt x="441" y="6727"/>
                  </a:cubicBezTo>
                  <a:lnTo>
                    <a:pt x="441" y="5644"/>
                  </a:lnTo>
                  <a:close/>
                  <a:moveTo>
                    <a:pt x="5311" y="7537"/>
                  </a:moveTo>
                  <a:lnTo>
                    <a:pt x="5311" y="8204"/>
                  </a:lnTo>
                  <a:lnTo>
                    <a:pt x="3703" y="8204"/>
                  </a:lnTo>
                  <a:lnTo>
                    <a:pt x="3703" y="7537"/>
                  </a:lnTo>
                  <a:close/>
                  <a:moveTo>
                    <a:pt x="6454" y="8656"/>
                  </a:moveTo>
                  <a:cubicBezTo>
                    <a:pt x="6525" y="8656"/>
                    <a:pt x="6573" y="8716"/>
                    <a:pt x="6573" y="8775"/>
                  </a:cubicBezTo>
                  <a:lnTo>
                    <a:pt x="6573" y="8990"/>
                  </a:lnTo>
                  <a:cubicBezTo>
                    <a:pt x="6573" y="9073"/>
                    <a:pt x="6513" y="9109"/>
                    <a:pt x="6454" y="9109"/>
                  </a:cubicBezTo>
                  <a:lnTo>
                    <a:pt x="2537" y="9109"/>
                  </a:lnTo>
                  <a:cubicBezTo>
                    <a:pt x="2465" y="9109"/>
                    <a:pt x="2418" y="9049"/>
                    <a:pt x="2418" y="8990"/>
                  </a:cubicBezTo>
                  <a:lnTo>
                    <a:pt x="2418" y="8775"/>
                  </a:lnTo>
                  <a:cubicBezTo>
                    <a:pt x="2418" y="8692"/>
                    <a:pt x="2477" y="8656"/>
                    <a:pt x="2537" y="8656"/>
                  </a:cubicBezTo>
                  <a:close/>
                  <a:moveTo>
                    <a:pt x="798" y="0"/>
                  </a:moveTo>
                  <a:cubicBezTo>
                    <a:pt x="346" y="0"/>
                    <a:pt x="1" y="358"/>
                    <a:pt x="1" y="810"/>
                  </a:cubicBezTo>
                  <a:lnTo>
                    <a:pt x="1" y="6727"/>
                  </a:lnTo>
                  <a:cubicBezTo>
                    <a:pt x="1" y="7180"/>
                    <a:pt x="346" y="7537"/>
                    <a:pt x="798" y="7537"/>
                  </a:cubicBezTo>
                  <a:lnTo>
                    <a:pt x="3251" y="7537"/>
                  </a:lnTo>
                  <a:lnTo>
                    <a:pt x="3251" y="8204"/>
                  </a:lnTo>
                  <a:lnTo>
                    <a:pt x="2537" y="8204"/>
                  </a:lnTo>
                  <a:cubicBezTo>
                    <a:pt x="2227" y="8204"/>
                    <a:pt x="1977" y="8454"/>
                    <a:pt x="1977" y="8763"/>
                  </a:cubicBezTo>
                  <a:lnTo>
                    <a:pt x="1977" y="8990"/>
                  </a:lnTo>
                  <a:cubicBezTo>
                    <a:pt x="1977" y="9299"/>
                    <a:pt x="2227" y="9561"/>
                    <a:pt x="2537" y="9561"/>
                  </a:cubicBezTo>
                  <a:lnTo>
                    <a:pt x="6454" y="9561"/>
                  </a:lnTo>
                  <a:cubicBezTo>
                    <a:pt x="6763" y="9561"/>
                    <a:pt x="7025" y="9299"/>
                    <a:pt x="7025" y="8990"/>
                  </a:cubicBezTo>
                  <a:lnTo>
                    <a:pt x="7025" y="8763"/>
                  </a:lnTo>
                  <a:cubicBezTo>
                    <a:pt x="7025" y="8454"/>
                    <a:pt x="6763" y="8204"/>
                    <a:pt x="6454" y="8204"/>
                  </a:cubicBezTo>
                  <a:lnTo>
                    <a:pt x="5739" y="8204"/>
                  </a:lnTo>
                  <a:lnTo>
                    <a:pt x="5739" y="7537"/>
                  </a:lnTo>
                  <a:lnTo>
                    <a:pt x="8192" y="7537"/>
                  </a:lnTo>
                  <a:cubicBezTo>
                    <a:pt x="8644" y="7537"/>
                    <a:pt x="9002" y="7180"/>
                    <a:pt x="9002" y="6727"/>
                  </a:cubicBezTo>
                  <a:lnTo>
                    <a:pt x="9002" y="810"/>
                  </a:lnTo>
                  <a:cubicBezTo>
                    <a:pt x="9014" y="358"/>
                    <a:pt x="8656" y="0"/>
                    <a:pt x="8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0"/>
            <p:cNvSpPr/>
            <p:nvPr/>
          </p:nvSpPr>
          <p:spPr>
            <a:xfrm>
              <a:off x="4412511" y="3331169"/>
              <a:ext cx="28561" cy="28065"/>
            </a:xfrm>
            <a:custGeom>
              <a:avLst/>
              <a:gdLst/>
              <a:ahLst/>
              <a:cxnLst/>
              <a:rect l="l" t="t" r="r" b="b"/>
              <a:pathLst>
                <a:path w="692" h="680" extrusionOk="0">
                  <a:moveTo>
                    <a:pt x="346" y="1"/>
                  </a:moveTo>
                  <a:cubicBezTo>
                    <a:pt x="156" y="1"/>
                    <a:pt x="1" y="155"/>
                    <a:pt x="1" y="346"/>
                  </a:cubicBezTo>
                  <a:cubicBezTo>
                    <a:pt x="1" y="536"/>
                    <a:pt x="156" y="679"/>
                    <a:pt x="346" y="679"/>
                  </a:cubicBezTo>
                  <a:cubicBezTo>
                    <a:pt x="537" y="679"/>
                    <a:pt x="691" y="536"/>
                    <a:pt x="691" y="346"/>
                  </a:cubicBezTo>
                  <a:cubicBezTo>
                    <a:pt x="691" y="155"/>
                    <a:pt x="537" y="1"/>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60"/>
          <p:cNvGrpSpPr/>
          <p:nvPr/>
        </p:nvGrpSpPr>
        <p:grpSpPr>
          <a:xfrm flipH="1">
            <a:off x="5810154" y="1612292"/>
            <a:ext cx="282568" cy="284635"/>
            <a:chOff x="4070036" y="3546943"/>
            <a:chExt cx="270789" cy="272770"/>
          </a:xfrm>
        </p:grpSpPr>
        <p:sp>
          <p:nvSpPr>
            <p:cNvPr id="1206" name="Google Shape;1206;p60"/>
            <p:cNvSpPr/>
            <p:nvPr/>
          </p:nvSpPr>
          <p:spPr>
            <a:xfrm>
              <a:off x="4070036" y="3546943"/>
              <a:ext cx="270789" cy="272770"/>
            </a:xfrm>
            <a:custGeom>
              <a:avLst/>
              <a:gdLst/>
              <a:ahLst/>
              <a:cxnLst/>
              <a:rect l="l" t="t" r="r" b="b"/>
              <a:pathLst>
                <a:path w="6561" h="6609" extrusionOk="0">
                  <a:moveTo>
                    <a:pt x="3584" y="417"/>
                  </a:moveTo>
                  <a:lnTo>
                    <a:pt x="3584" y="870"/>
                  </a:lnTo>
                  <a:lnTo>
                    <a:pt x="3763" y="905"/>
                  </a:lnTo>
                  <a:cubicBezTo>
                    <a:pt x="3882" y="941"/>
                    <a:pt x="3989" y="965"/>
                    <a:pt x="4096" y="1013"/>
                  </a:cubicBezTo>
                  <a:lnTo>
                    <a:pt x="4275" y="1072"/>
                  </a:lnTo>
                  <a:lnTo>
                    <a:pt x="4536" y="632"/>
                  </a:lnTo>
                  <a:lnTo>
                    <a:pt x="4834" y="822"/>
                  </a:lnTo>
                  <a:lnTo>
                    <a:pt x="4572" y="1251"/>
                  </a:lnTo>
                  <a:lnTo>
                    <a:pt x="4715" y="1370"/>
                  </a:lnTo>
                  <a:cubicBezTo>
                    <a:pt x="4822" y="1465"/>
                    <a:pt x="4929" y="1548"/>
                    <a:pt x="5013" y="1656"/>
                  </a:cubicBezTo>
                  <a:lnTo>
                    <a:pt x="5132" y="1786"/>
                  </a:lnTo>
                  <a:lnTo>
                    <a:pt x="5560" y="1536"/>
                  </a:lnTo>
                  <a:lnTo>
                    <a:pt x="5739" y="1846"/>
                  </a:lnTo>
                  <a:lnTo>
                    <a:pt x="5322" y="2084"/>
                  </a:lnTo>
                  <a:lnTo>
                    <a:pt x="5418" y="2263"/>
                  </a:lnTo>
                  <a:cubicBezTo>
                    <a:pt x="5477" y="2382"/>
                    <a:pt x="5525" y="2513"/>
                    <a:pt x="5560" y="2668"/>
                  </a:cubicBezTo>
                  <a:lnTo>
                    <a:pt x="5608" y="2834"/>
                  </a:lnTo>
                  <a:lnTo>
                    <a:pt x="6072" y="2810"/>
                  </a:lnTo>
                  <a:lnTo>
                    <a:pt x="6084" y="3168"/>
                  </a:lnTo>
                  <a:lnTo>
                    <a:pt x="5668" y="3191"/>
                  </a:lnTo>
                  <a:lnTo>
                    <a:pt x="5656" y="3394"/>
                  </a:lnTo>
                  <a:cubicBezTo>
                    <a:pt x="5656" y="3560"/>
                    <a:pt x="5632" y="3715"/>
                    <a:pt x="5596" y="3846"/>
                  </a:cubicBezTo>
                  <a:lnTo>
                    <a:pt x="5548" y="4025"/>
                  </a:lnTo>
                  <a:lnTo>
                    <a:pt x="5929" y="4203"/>
                  </a:lnTo>
                  <a:lnTo>
                    <a:pt x="5775" y="4525"/>
                  </a:lnTo>
                  <a:lnTo>
                    <a:pt x="5429" y="4370"/>
                  </a:lnTo>
                  <a:lnTo>
                    <a:pt x="5334" y="4549"/>
                  </a:lnTo>
                  <a:cubicBezTo>
                    <a:pt x="5251" y="4680"/>
                    <a:pt x="5156" y="4811"/>
                    <a:pt x="5060" y="4930"/>
                  </a:cubicBezTo>
                  <a:lnTo>
                    <a:pt x="4941" y="5061"/>
                  </a:lnTo>
                  <a:lnTo>
                    <a:pt x="5144" y="5346"/>
                  </a:lnTo>
                  <a:lnTo>
                    <a:pt x="4870" y="5561"/>
                  </a:lnTo>
                  <a:lnTo>
                    <a:pt x="4667" y="5287"/>
                  </a:lnTo>
                  <a:lnTo>
                    <a:pt x="4489" y="5394"/>
                  </a:lnTo>
                  <a:cubicBezTo>
                    <a:pt x="4346" y="5477"/>
                    <a:pt x="4191" y="5561"/>
                    <a:pt x="4048" y="5596"/>
                  </a:cubicBezTo>
                  <a:lnTo>
                    <a:pt x="3870" y="5656"/>
                  </a:lnTo>
                  <a:lnTo>
                    <a:pt x="3917" y="5954"/>
                  </a:lnTo>
                  <a:lnTo>
                    <a:pt x="3560" y="6013"/>
                  </a:lnTo>
                  <a:lnTo>
                    <a:pt x="3513" y="5739"/>
                  </a:lnTo>
                  <a:lnTo>
                    <a:pt x="3274" y="5751"/>
                  </a:lnTo>
                  <a:cubicBezTo>
                    <a:pt x="3243" y="5755"/>
                    <a:pt x="3211" y="5756"/>
                    <a:pt x="3177" y="5756"/>
                  </a:cubicBezTo>
                  <a:cubicBezTo>
                    <a:pt x="3097" y="5756"/>
                    <a:pt x="3013" y="5748"/>
                    <a:pt x="2929" y="5739"/>
                  </a:cubicBezTo>
                  <a:lnTo>
                    <a:pt x="2739" y="5716"/>
                  </a:lnTo>
                  <a:lnTo>
                    <a:pt x="2643" y="6049"/>
                  </a:lnTo>
                  <a:lnTo>
                    <a:pt x="2310" y="5954"/>
                  </a:lnTo>
                  <a:lnTo>
                    <a:pt x="2393" y="5632"/>
                  </a:lnTo>
                  <a:lnTo>
                    <a:pt x="2215" y="5561"/>
                  </a:lnTo>
                  <a:cubicBezTo>
                    <a:pt x="2072" y="5501"/>
                    <a:pt x="1917" y="5406"/>
                    <a:pt x="1786" y="5323"/>
                  </a:cubicBezTo>
                  <a:lnTo>
                    <a:pt x="1619" y="5215"/>
                  </a:lnTo>
                  <a:lnTo>
                    <a:pt x="1417" y="5418"/>
                  </a:lnTo>
                  <a:lnTo>
                    <a:pt x="1167" y="5168"/>
                  </a:lnTo>
                  <a:lnTo>
                    <a:pt x="1369" y="4965"/>
                  </a:lnTo>
                  <a:lnTo>
                    <a:pt x="1250" y="4811"/>
                  </a:lnTo>
                  <a:cubicBezTo>
                    <a:pt x="1143" y="4680"/>
                    <a:pt x="1060" y="4549"/>
                    <a:pt x="976" y="4382"/>
                  </a:cubicBezTo>
                  <a:lnTo>
                    <a:pt x="893" y="4203"/>
                  </a:lnTo>
                  <a:lnTo>
                    <a:pt x="643" y="4287"/>
                  </a:lnTo>
                  <a:lnTo>
                    <a:pt x="524" y="3953"/>
                  </a:lnTo>
                  <a:lnTo>
                    <a:pt x="786" y="3858"/>
                  </a:lnTo>
                  <a:lnTo>
                    <a:pt x="762" y="3680"/>
                  </a:lnTo>
                  <a:cubicBezTo>
                    <a:pt x="738" y="3549"/>
                    <a:pt x="726" y="3430"/>
                    <a:pt x="726" y="3310"/>
                  </a:cubicBezTo>
                  <a:lnTo>
                    <a:pt x="726" y="3215"/>
                  </a:lnTo>
                  <a:lnTo>
                    <a:pt x="750" y="2977"/>
                  </a:lnTo>
                  <a:lnTo>
                    <a:pt x="476" y="2929"/>
                  </a:lnTo>
                  <a:lnTo>
                    <a:pt x="536" y="2584"/>
                  </a:lnTo>
                  <a:lnTo>
                    <a:pt x="822" y="2620"/>
                  </a:lnTo>
                  <a:lnTo>
                    <a:pt x="881" y="2453"/>
                  </a:lnTo>
                  <a:cubicBezTo>
                    <a:pt x="941" y="2298"/>
                    <a:pt x="1012" y="2144"/>
                    <a:pt x="1096" y="2013"/>
                  </a:cubicBezTo>
                  <a:lnTo>
                    <a:pt x="1203" y="1834"/>
                  </a:lnTo>
                  <a:lnTo>
                    <a:pt x="965" y="1656"/>
                  </a:lnTo>
                  <a:lnTo>
                    <a:pt x="1191" y="1370"/>
                  </a:lnTo>
                  <a:lnTo>
                    <a:pt x="1453" y="1560"/>
                  </a:lnTo>
                  <a:lnTo>
                    <a:pt x="1596" y="1441"/>
                  </a:lnTo>
                  <a:cubicBezTo>
                    <a:pt x="1715" y="1346"/>
                    <a:pt x="1846" y="1251"/>
                    <a:pt x="1989" y="1167"/>
                  </a:cubicBezTo>
                  <a:lnTo>
                    <a:pt x="2167" y="1060"/>
                  </a:lnTo>
                  <a:lnTo>
                    <a:pt x="2024" y="727"/>
                  </a:lnTo>
                  <a:lnTo>
                    <a:pt x="2346" y="584"/>
                  </a:lnTo>
                  <a:lnTo>
                    <a:pt x="2512" y="941"/>
                  </a:lnTo>
                  <a:lnTo>
                    <a:pt x="2691" y="894"/>
                  </a:lnTo>
                  <a:cubicBezTo>
                    <a:pt x="2798" y="882"/>
                    <a:pt x="2905" y="870"/>
                    <a:pt x="3024" y="846"/>
                  </a:cubicBezTo>
                  <a:lnTo>
                    <a:pt x="3227" y="834"/>
                  </a:lnTo>
                  <a:lnTo>
                    <a:pt x="3227" y="417"/>
                  </a:lnTo>
                  <a:close/>
                  <a:moveTo>
                    <a:pt x="2798" y="1"/>
                  </a:moveTo>
                  <a:lnTo>
                    <a:pt x="2798" y="453"/>
                  </a:lnTo>
                  <a:lnTo>
                    <a:pt x="2596" y="24"/>
                  </a:lnTo>
                  <a:lnTo>
                    <a:pt x="1465" y="536"/>
                  </a:lnTo>
                  <a:lnTo>
                    <a:pt x="1619" y="894"/>
                  </a:lnTo>
                  <a:cubicBezTo>
                    <a:pt x="1584" y="929"/>
                    <a:pt x="1524" y="977"/>
                    <a:pt x="1477" y="1001"/>
                  </a:cubicBezTo>
                  <a:lnTo>
                    <a:pt x="1131" y="751"/>
                  </a:lnTo>
                  <a:lnTo>
                    <a:pt x="369" y="1751"/>
                  </a:lnTo>
                  <a:lnTo>
                    <a:pt x="655" y="1953"/>
                  </a:lnTo>
                  <a:lnTo>
                    <a:pt x="560" y="2132"/>
                  </a:lnTo>
                  <a:lnTo>
                    <a:pt x="191" y="2072"/>
                  </a:lnTo>
                  <a:lnTo>
                    <a:pt x="0" y="3310"/>
                  </a:lnTo>
                  <a:lnTo>
                    <a:pt x="310" y="3358"/>
                  </a:lnTo>
                  <a:cubicBezTo>
                    <a:pt x="310" y="3430"/>
                    <a:pt x="310" y="3489"/>
                    <a:pt x="322" y="3560"/>
                  </a:cubicBezTo>
                  <a:lnTo>
                    <a:pt x="0" y="3680"/>
                  </a:lnTo>
                  <a:lnTo>
                    <a:pt x="405" y="4870"/>
                  </a:lnTo>
                  <a:lnTo>
                    <a:pt x="715" y="4763"/>
                  </a:lnTo>
                  <a:cubicBezTo>
                    <a:pt x="750" y="4823"/>
                    <a:pt x="786" y="4882"/>
                    <a:pt x="834" y="4942"/>
                  </a:cubicBezTo>
                  <a:lnTo>
                    <a:pt x="584" y="5215"/>
                  </a:lnTo>
                  <a:lnTo>
                    <a:pt x="1488" y="6073"/>
                  </a:lnTo>
                  <a:lnTo>
                    <a:pt x="1738" y="5811"/>
                  </a:lnTo>
                  <a:cubicBezTo>
                    <a:pt x="1798" y="5835"/>
                    <a:pt x="1858" y="5870"/>
                    <a:pt x="1905" y="5894"/>
                  </a:cubicBezTo>
                  <a:lnTo>
                    <a:pt x="1798" y="6287"/>
                  </a:lnTo>
                  <a:lnTo>
                    <a:pt x="3012" y="6608"/>
                  </a:lnTo>
                  <a:lnTo>
                    <a:pt x="3108" y="6204"/>
                  </a:lnTo>
                  <a:lnTo>
                    <a:pt x="3167" y="6204"/>
                  </a:lnTo>
                  <a:lnTo>
                    <a:pt x="3215" y="6537"/>
                  </a:lnTo>
                  <a:lnTo>
                    <a:pt x="4453" y="6347"/>
                  </a:lnTo>
                  <a:lnTo>
                    <a:pt x="4394" y="5954"/>
                  </a:lnTo>
                  <a:lnTo>
                    <a:pt x="4572" y="5870"/>
                  </a:lnTo>
                  <a:lnTo>
                    <a:pt x="4798" y="6168"/>
                  </a:lnTo>
                  <a:lnTo>
                    <a:pt x="5787" y="5418"/>
                  </a:lnTo>
                  <a:lnTo>
                    <a:pt x="5525" y="5061"/>
                  </a:lnTo>
                  <a:cubicBezTo>
                    <a:pt x="5548" y="5025"/>
                    <a:pt x="5596" y="4977"/>
                    <a:pt x="5632" y="4930"/>
                  </a:cubicBezTo>
                  <a:lnTo>
                    <a:pt x="6001" y="5108"/>
                  </a:lnTo>
                  <a:lnTo>
                    <a:pt x="6537" y="3977"/>
                  </a:lnTo>
                  <a:lnTo>
                    <a:pt x="6072" y="3751"/>
                  </a:lnTo>
                  <a:cubicBezTo>
                    <a:pt x="6072" y="3715"/>
                    <a:pt x="6084" y="3668"/>
                    <a:pt x="6084" y="3608"/>
                  </a:cubicBezTo>
                  <a:lnTo>
                    <a:pt x="6561" y="3608"/>
                  </a:lnTo>
                  <a:lnTo>
                    <a:pt x="6525" y="2358"/>
                  </a:lnTo>
                  <a:lnTo>
                    <a:pt x="5953" y="2382"/>
                  </a:lnTo>
                  <a:cubicBezTo>
                    <a:pt x="5941" y="2358"/>
                    <a:pt x="5929" y="2310"/>
                    <a:pt x="5906" y="2287"/>
                  </a:cubicBezTo>
                  <a:lnTo>
                    <a:pt x="6370" y="2013"/>
                  </a:lnTo>
                  <a:lnTo>
                    <a:pt x="5727" y="941"/>
                  </a:lnTo>
                  <a:lnTo>
                    <a:pt x="5227" y="1239"/>
                  </a:lnTo>
                  <a:lnTo>
                    <a:pt x="5156" y="1167"/>
                  </a:lnTo>
                  <a:lnTo>
                    <a:pt x="5453" y="691"/>
                  </a:lnTo>
                  <a:lnTo>
                    <a:pt x="4394" y="36"/>
                  </a:lnTo>
                  <a:lnTo>
                    <a:pt x="4072" y="560"/>
                  </a:lnTo>
                  <a:cubicBezTo>
                    <a:pt x="4060" y="560"/>
                    <a:pt x="4048" y="560"/>
                    <a:pt x="4048" y="536"/>
                  </a:cubicBezTo>
                  <a:lnTo>
                    <a:pt x="40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0"/>
            <p:cNvSpPr/>
            <p:nvPr/>
          </p:nvSpPr>
          <p:spPr>
            <a:xfrm>
              <a:off x="4177632" y="3653589"/>
              <a:ext cx="56543" cy="56543"/>
            </a:xfrm>
            <a:custGeom>
              <a:avLst/>
              <a:gdLst/>
              <a:ahLst/>
              <a:cxnLst/>
              <a:rect l="l" t="t" r="r" b="b"/>
              <a:pathLst>
                <a:path w="1370" h="1370" extrusionOk="0">
                  <a:moveTo>
                    <a:pt x="679" y="453"/>
                  </a:moveTo>
                  <a:cubicBezTo>
                    <a:pt x="822" y="453"/>
                    <a:pt x="917" y="560"/>
                    <a:pt x="917" y="691"/>
                  </a:cubicBezTo>
                  <a:cubicBezTo>
                    <a:pt x="917" y="834"/>
                    <a:pt x="822" y="929"/>
                    <a:pt x="679" y="929"/>
                  </a:cubicBezTo>
                  <a:cubicBezTo>
                    <a:pt x="548" y="929"/>
                    <a:pt x="441" y="834"/>
                    <a:pt x="441" y="691"/>
                  </a:cubicBezTo>
                  <a:cubicBezTo>
                    <a:pt x="441" y="560"/>
                    <a:pt x="548" y="453"/>
                    <a:pt x="679" y="453"/>
                  </a:cubicBezTo>
                  <a:close/>
                  <a:moveTo>
                    <a:pt x="679" y="0"/>
                  </a:moveTo>
                  <a:cubicBezTo>
                    <a:pt x="298" y="0"/>
                    <a:pt x="1" y="310"/>
                    <a:pt x="1" y="679"/>
                  </a:cubicBezTo>
                  <a:cubicBezTo>
                    <a:pt x="1" y="1072"/>
                    <a:pt x="310" y="1369"/>
                    <a:pt x="679" y="1369"/>
                  </a:cubicBezTo>
                  <a:cubicBezTo>
                    <a:pt x="1072" y="1369"/>
                    <a:pt x="1370" y="1048"/>
                    <a:pt x="1370" y="679"/>
                  </a:cubicBezTo>
                  <a:cubicBezTo>
                    <a:pt x="1370" y="310"/>
                    <a:pt x="1060"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60"/>
          <p:cNvGrpSpPr/>
          <p:nvPr/>
        </p:nvGrpSpPr>
        <p:grpSpPr>
          <a:xfrm flipH="1">
            <a:off x="4412716" y="3935799"/>
            <a:ext cx="344498" cy="424609"/>
            <a:chOff x="4398526" y="3853999"/>
            <a:chExt cx="344498" cy="424609"/>
          </a:xfrm>
        </p:grpSpPr>
        <p:sp>
          <p:nvSpPr>
            <p:cNvPr id="1209" name="Google Shape;1209;p60"/>
            <p:cNvSpPr/>
            <p:nvPr/>
          </p:nvSpPr>
          <p:spPr>
            <a:xfrm flipH="1">
              <a:off x="4676658" y="4123793"/>
              <a:ext cx="66366" cy="154813"/>
            </a:xfrm>
            <a:custGeom>
              <a:avLst/>
              <a:gdLst/>
              <a:ahLst/>
              <a:cxnLst/>
              <a:rect l="l" t="t" r="r" b="b"/>
              <a:pathLst>
                <a:path w="1608" h="3751" extrusionOk="0">
                  <a:moveTo>
                    <a:pt x="1155" y="441"/>
                  </a:moveTo>
                  <a:lnTo>
                    <a:pt x="1155" y="3298"/>
                  </a:lnTo>
                  <a:lnTo>
                    <a:pt x="441" y="3298"/>
                  </a:lnTo>
                  <a:lnTo>
                    <a:pt x="441" y="441"/>
                  </a:lnTo>
                  <a:close/>
                  <a:moveTo>
                    <a:pt x="215" y="0"/>
                  </a:moveTo>
                  <a:cubicBezTo>
                    <a:pt x="96" y="0"/>
                    <a:pt x="0" y="96"/>
                    <a:pt x="0" y="215"/>
                  </a:cubicBezTo>
                  <a:lnTo>
                    <a:pt x="0" y="3525"/>
                  </a:lnTo>
                  <a:cubicBezTo>
                    <a:pt x="0" y="3644"/>
                    <a:pt x="96" y="3751"/>
                    <a:pt x="215" y="3751"/>
                  </a:cubicBezTo>
                  <a:lnTo>
                    <a:pt x="1381" y="3751"/>
                  </a:lnTo>
                  <a:cubicBezTo>
                    <a:pt x="1512" y="3751"/>
                    <a:pt x="1608" y="3644"/>
                    <a:pt x="1608" y="3525"/>
                  </a:cubicBezTo>
                  <a:lnTo>
                    <a:pt x="1608" y="215"/>
                  </a:lnTo>
                  <a:cubicBezTo>
                    <a:pt x="1608" y="96"/>
                    <a:pt x="1501" y="0"/>
                    <a:pt x="1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0"/>
            <p:cNvSpPr/>
            <p:nvPr/>
          </p:nvSpPr>
          <p:spPr>
            <a:xfrm flipH="1">
              <a:off x="4583301" y="4085946"/>
              <a:ext cx="66366" cy="192660"/>
            </a:xfrm>
            <a:custGeom>
              <a:avLst/>
              <a:gdLst/>
              <a:ahLst/>
              <a:cxnLst/>
              <a:rect l="l" t="t" r="r" b="b"/>
              <a:pathLst>
                <a:path w="1608" h="4668" extrusionOk="0">
                  <a:moveTo>
                    <a:pt x="1144" y="453"/>
                  </a:moveTo>
                  <a:lnTo>
                    <a:pt x="1144" y="4215"/>
                  </a:lnTo>
                  <a:lnTo>
                    <a:pt x="429" y="4215"/>
                  </a:lnTo>
                  <a:lnTo>
                    <a:pt x="429" y="453"/>
                  </a:lnTo>
                  <a:close/>
                  <a:moveTo>
                    <a:pt x="227" y="1"/>
                  </a:moveTo>
                  <a:cubicBezTo>
                    <a:pt x="108" y="1"/>
                    <a:pt x="1" y="108"/>
                    <a:pt x="1" y="227"/>
                  </a:cubicBezTo>
                  <a:lnTo>
                    <a:pt x="1" y="4442"/>
                  </a:lnTo>
                  <a:cubicBezTo>
                    <a:pt x="1" y="4561"/>
                    <a:pt x="108" y="4668"/>
                    <a:pt x="227" y="4668"/>
                  </a:cubicBezTo>
                  <a:lnTo>
                    <a:pt x="1382" y="4668"/>
                  </a:lnTo>
                  <a:cubicBezTo>
                    <a:pt x="1501" y="4668"/>
                    <a:pt x="1608" y="4561"/>
                    <a:pt x="1608" y="4442"/>
                  </a:cubicBezTo>
                  <a:lnTo>
                    <a:pt x="1608" y="227"/>
                  </a:lnTo>
                  <a:cubicBezTo>
                    <a:pt x="1608" y="108"/>
                    <a:pt x="1501" y="1"/>
                    <a:pt x="1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0"/>
            <p:cNvSpPr/>
            <p:nvPr/>
          </p:nvSpPr>
          <p:spPr>
            <a:xfrm flipH="1">
              <a:off x="4490398" y="4046656"/>
              <a:ext cx="66903" cy="231951"/>
            </a:xfrm>
            <a:custGeom>
              <a:avLst/>
              <a:gdLst/>
              <a:ahLst/>
              <a:cxnLst/>
              <a:rect l="l" t="t" r="r" b="b"/>
              <a:pathLst>
                <a:path w="1621" h="5620" extrusionOk="0">
                  <a:moveTo>
                    <a:pt x="1156" y="453"/>
                  </a:moveTo>
                  <a:lnTo>
                    <a:pt x="1156" y="5167"/>
                  </a:lnTo>
                  <a:lnTo>
                    <a:pt x="441" y="5167"/>
                  </a:lnTo>
                  <a:lnTo>
                    <a:pt x="441" y="453"/>
                  </a:lnTo>
                  <a:close/>
                  <a:moveTo>
                    <a:pt x="227" y="0"/>
                  </a:moveTo>
                  <a:cubicBezTo>
                    <a:pt x="108" y="0"/>
                    <a:pt x="1" y="107"/>
                    <a:pt x="1" y="226"/>
                  </a:cubicBezTo>
                  <a:lnTo>
                    <a:pt x="1" y="5394"/>
                  </a:lnTo>
                  <a:cubicBezTo>
                    <a:pt x="1" y="5513"/>
                    <a:pt x="108" y="5620"/>
                    <a:pt x="227" y="5620"/>
                  </a:cubicBezTo>
                  <a:lnTo>
                    <a:pt x="1394" y="5620"/>
                  </a:lnTo>
                  <a:cubicBezTo>
                    <a:pt x="1513" y="5620"/>
                    <a:pt x="1620" y="5513"/>
                    <a:pt x="1620" y="5394"/>
                  </a:cubicBezTo>
                  <a:lnTo>
                    <a:pt x="1620" y="226"/>
                  </a:lnTo>
                  <a:cubicBezTo>
                    <a:pt x="1620" y="107"/>
                    <a:pt x="1513" y="0"/>
                    <a:pt x="1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0"/>
            <p:cNvSpPr/>
            <p:nvPr/>
          </p:nvSpPr>
          <p:spPr>
            <a:xfrm flipH="1">
              <a:off x="4398526" y="3986688"/>
              <a:ext cx="66366" cy="291920"/>
            </a:xfrm>
            <a:custGeom>
              <a:avLst/>
              <a:gdLst/>
              <a:ahLst/>
              <a:cxnLst/>
              <a:rect l="l" t="t" r="r" b="b"/>
              <a:pathLst>
                <a:path w="1608" h="7073" extrusionOk="0">
                  <a:moveTo>
                    <a:pt x="1167" y="441"/>
                  </a:moveTo>
                  <a:lnTo>
                    <a:pt x="1167" y="6620"/>
                  </a:lnTo>
                  <a:lnTo>
                    <a:pt x="441" y="6620"/>
                  </a:lnTo>
                  <a:lnTo>
                    <a:pt x="441" y="441"/>
                  </a:lnTo>
                  <a:close/>
                  <a:moveTo>
                    <a:pt x="227" y="1"/>
                  </a:moveTo>
                  <a:cubicBezTo>
                    <a:pt x="107" y="1"/>
                    <a:pt x="0" y="108"/>
                    <a:pt x="0" y="227"/>
                  </a:cubicBezTo>
                  <a:lnTo>
                    <a:pt x="0" y="6847"/>
                  </a:lnTo>
                  <a:cubicBezTo>
                    <a:pt x="0" y="6966"/>
                    <a:pt x="107" y="7073"/>
                    <a:pt x="227" y="7073"/>
                  </a:cubicBezTo>
                  <a:lnTo>
                    <a:pt x="1381" y="7073"/>
                  </a:lnTo>
                  <a:cubicBezTo>
                    <a:pt x="1500" y="7073"/>
                    <a:pt x="1608" y="6966"/>
                    <a:pt x="1608" y="6847"/>
                  </a:cubicBezTo>
                  <a:lnTo>
                    <a:pt x="1608" y="227"/>
                  </a:lnTo>
                  <a:cubicBezTo>
                    <a:pt x="1608" y="108"/>
                    <a:pt x="1500" y="1"/>
                    <a:pt x="1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0"/>
            <p:cNvSpPr/>
            <p:nvPr/>
          </p:nvSpPr>
          <p:spPr>
            <a:xfrm flipH="1">
              <a:off x="4400504" y="3853999"/>
              <a:ext cx="342025" cy="189730"/>
            </a:xfrm>
            <a:custGeom>
              <a:avLst/>
              <a:gdLst/>
              <a:ahLst/>
              <a:cxnLst/>
              <a:rect l="l" t="t" r="r" b="b"/>
              <a:pathLst>
                <a:path w="8287" h="4597" extrusionOk="0">
                  <a:moveTo>
                    <a:pt x="6715" y="1"/>
                  </a:moveTo>
                  <a:cubicBezTo>
                    <a:pt x="6596" y="1"/>
                    <a:pt x="6489" y="96"/>
                    <a:pt x="6489" y="215"/>
                  </a:cubicBezTo>
                  <a:cubicBezTo>
                    <a:pt x="6489" y="334"/>
                    <a:pt x="6596" y="441"/>
                    <a:pt x="6715" y="441"/>
                  </a:cubicBezTo>
                  <a:lnTo>
                    <a:pt x="7573" y="441"/>
                  </a:lnTo>
                  <a:cubicBezTo>
                    <a:pt x="5906" y="2406"/>
                    <a:pt x="4179" y="4180"/>
                    <a:pt x="226" y="4180"/>
                  </a:cubicBezTo>
                  <a:cubicBezTo>
                    <a:pt x="214" y="4177"/>
                    <a:pt x="202" y="4176"/>
                    <a:pt x="190" y="4176"/>
                  </a:cubicBezTo>
                  <a:cubicBezTo>
                    <a:pt x="86" y="4176"/>
                    <a:pt x="0" y="4264"/>
                    <a:pt x="0" y="4370"/>
                  </a:cubicBezTo>
                  <a:cubicBezTo>
                    <a:pt x="0" y="4490"/>
                    <a:pt x="107" y="4597"/>
                    <a:pt x="226" y="4597"/>
                  </a:cubicBezTo>
                  <a:cubicBezTo>
                    <a:pt x="4322" y="4597"/>
                    <a:pt x="6180" y="2739"/>
                    <a:pt x="7846" y="799"/>
                  </a:cubicBezTo>
                  <a:lnTo>
                    <a:pt x="7846" y="1537"/>
                  </a:lnTo>
                  <a:cubicBezTo>
                    <a:pt x="7846" y="1656"/>
                    <a:pt x="7942" y="1751"/>
                    <a:pt x="8061" y="1751"/>
                  </a:cubicBezTo>
                  <a:cubicBezTo>
                    <a:pt x="8192" y="1751"/>
                    <a:pt x="8287" y="1656"/>
                    <a:pt x="8287" y="1537"/>
                  </a:cubicBezTo>
                  <a:lnTo>
                    <a:pt x="8287" y="191"/>
                  </a:lnTo>
                  <a:lnTo>
                    <a:pt x="8287" y="179"/>
                  </a:lnTo>
                  <a:lnTo>
                    <a:pt x="8287" y="144"/>
                  </a:lnTo>
                  <a:lnTo>
                    <a:pt x="8287" y="132"/>
                  </a:lnTo>
                  <a:lnTo>
                    <a:pt x="8287" y="120"/>
                  </a:lnTo>
                  <a:cubicBezTo>
                    <a:pt x="8287" y="120"/>
                    <a:pt x="8287" y="96"/>
                    <a:pt x="8275" y="96"/>
                  </a:cubicBezTo>
                  <a:cubicBezTo>
                    <a:pt x="8275" y="96"/>
                    <a:pt x="8275" y="84"/>
                    <a:pt x="8263" y="84"/>
                  </a:cubicBezTo>
                  <a:lnTo>
                    <a:pt x="8239" y="72"/>
                  </a:lnTo>
                  <a:lnTo>
                    <a:pt x="8227" y="60"/>
                  </a:lnTo>
                  <a:lnTo>
                    <a:pt x="8216" y="37"/>
                  </a:lnTo>
                  <a:lnTo>
                    <a:pt x="8204" y="37"/>
                  </a:lnTo>
                  <a:lnTo>
                    <a:pt x="8180" y="25"/>
                  </a:lnTo>
                  <a:cubicBezTo>
                    <a:pt x="8180" y="25"/>
                    <a:pt x="8168" y="25"/>
                    <a:pt x="8168" y="13"/>
                  </a:cubicBezTo>
                  <a:cubicBezTo>
                    <a:pt x="8168" y="13"/>
                    <a:pt x="8156" y="13"/>
                    <a:pt x="8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60"/>
          <p:cNvGrpSpPr/>
          <p:nvPr/>
        </p:nvGrpSpPr>
        <p:grpSpPr>
          <a:xfrm flipH="1">
            <a:off x="5041870" y="4038814"/>
            <a:ext cx="321925" cy="333688"/>
            <a:chOff x="4772745" y="2695314"/>
            <a:chExt cx="321925" cy="333688"/>
          </a:xfrm>
        </p:grpSpPr>
        <p:sp>
          <p:nvSpPr>
            <p:cNvPr id="1215" name="Google Shape;1215;p60"/>
            <p:cNvSpPr/>
            <p:nvPr/>
          </p:nvSpPr>
          <p:spPr>
            <a:xfrm>
              <a:off x="4772745" y="2695314"/>
              <a:ext cx="321925" cy="333688"/>
            </a:xfrm>
            <a:custGeom>
              <a:avLst/>
              <a:gdLst/>
              <a:ahLst/>
              <a:cxnLst/>
              <a:rect l="l" t="t" r="r" b="b"/>
              <a:pathLst>
                <a:path w="7800" h="8085" extrusionOk="0">
                  <a:moveTo>
                    <a:pt x="1763" y="798"/>
                  </a:moveTo>
                  <a:lnTo>
                    <a:pt x="1763" y="2524"/>
                  </a:lnTo>
                  <a:cubicBezTo>
                    <a:pt x="965" y="2429"/>
                    <a:pt x="358" y="1762"/>
                    <a:pt x="358" y="953"/>
                  </a:cubicBezTo>
                  <a:lnTo>
                    <a:pt x="358" y="798"/>
                  </a:lnTo>
                  <a:close/>
                  <a:moveTo>
                    <a:pt x="7442" y="798"/>
                  </a:moveTo>
                  <a:lnTo>
                    <a:pt x="7442" y="953"/>
                  </a:lnTo>
                  <a:cubicBezTo>
                    <a:pt x="7442" y="1762"/>
                    <a:pt x="6835" y="2429"/>
                    <a:pt x="6049" y="2524"/>
                  </a:cubicBezTo>
                  <a:lnTo>
                    <a:pt x="6049" y="798"/>
                  </a:lnTo>
                  <a:close/>
                  <a:moveTo>
                    <a:pt x="5716" y="358"/>
                  </a:moveTo>
                  <a:lnTo>
                    <a:pt x="5716" y="3275"/>
                  </a:lnTo>
                  <a:lnTo>
                    <a:pt x="5704" y="3275"/>
                  </a:lnTo>
                  <a:cubicBezTo>
                    <a:pt x="5704" y="4084"/>
                    <a:pt x="5049" y="4739"/>
                    <a:pt x="4239" y="4739"/>
                  </a:cubicBezTo>
                  <a:lnTo>
                    <a:pt x="3584" y="4739"/>
                  </a:lnTo>
                  <a:cubicBezTo>
                    <a:pt x="2787" y="4739"/>
                    <a:pt x="2132" y="4084"/>
                    <a:pt x="2132" y="3275"/>
                  </a:cubicBezTo>
                  <a:lnTo>
                    <a:pt x="2132" y="358"/>
                  </a:lnTo>
                  <a:close/>
                  <a:moveTo>
                    <a:pt x="1941" y="0"/>
                  </a:moveTo>
                  <a:lnTo>
                    <a:pt x="1763" y="179"/>
                  </a:lnTo>
                  <a:lnTo>
                    <a:pt x="1763" y="453"/>
                  </a:lnTo>
                  <a:lnTo>
                    <a:pt x="179" y="453"/>
                  </a:lnTo>
                  <a:lnTo>
                    <a:pt x="1" y="631"/>
                  </a:lnTo>
                  <a:lnTo>
                    <a:pt x="1" y="977"/>
                  </a:lnTo>
                  <a:cubicBezTo>
                    <a:pt x="1" y="1965"/>
                    <a:pt x="775" y="2798"/>
                    <a:pt x="1763" y="2894"/>
                  </a:cubicBezTo>
                  <a:lnTo>
                    <a:pt x="1763" y="3298"/>
                  </a:lnTo>
                  <a:cubicBezTo>
                    <a:pt x="1763" y="4287"/>
                    <a:pt x="2572" y="5108"/>
                    <a:pt x="3573" y="5108"/>
                  </a:cubicBezTo>
                  <a:lnTo>
                    <a:pt x="3727" y="5108"/>
                  </a:lnTo>
                  <a:lnTo>
                    <a:pt x="3727" y="7727"/>
                  </a:lnTo>
                  <a:lnTo>
                    <a:pt x="2608" y="7727"/>
                  </a:lnTo>
                  <a:lnTo>
                    <a:pt x="2608" y="8085"/>
                  </a:lnTo>
                  <a:lnTo>
                    <a:pt x="5192" y="8085"/>
                  </a:lnTo>
                  <a:lnTo>
                    <a:pt x="5192" y="7727"/>
                  </a:lnTo>
                  <a:lnTo>
                    <a:pt x="4073" y="7727"/>
                  </a:lnTo>
                  <a:lnTo>
                    <a:pt x="4073" y="5084"/>
                  </a:lnTo>
                  <a:lnTo>
                    <a:pt x="4227" y="5084"/>
                  </a:lnTo>
                  <a:cubicBezTo>
                    <a:pt x="5227" y="5084"/>
                    <a:pt x="6037" y="4263"/>
                    <a:pt x="6037" y="3263"/>
                  </a:cubicBezTo>
                  <a:lnTo>
                    <a:pt x="6037" y="2858"/>
                  </a:lnTo>
                  <a:cubicBezTo>
                    <a:pt x="7025" y="2774"/>
                    <a:pt x="7799" y="1953"/>
                    <a:pt x="7799" y="941"/>
                  </a:cubicBezTo>
                  <a:lnTo>
                    <a:pt x="7799" y="596"/>
                  </a:lnTo>
                  <a:lnTo>
                    <a:pt x="7621" y="453"/>
                  </a:lnTo>
                  <a:lnTo>
                    <a:pt x="6037" y="453"/>
                  </a:lnTo>
                  <a:lnTo>
                    <a:pt x="6037" y="179"/>
                  </a:lnTo>
                  <a:lnTo>
                    <a:pt x="5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0"/>
            <p:cNvSpPr/>
            <p:nvPr/>
          </p:nvSpPr>
          <p:spPr>
            <a:xfrm>
              <a:off x="4901956" y="2731674"/>
              <a:ext cx="14776" cy="92904"/>
            </a:xfrm>
            <a:custGeom>
              <a:avLst/>
              <a:gdLst/>
              <a:ahLst/>
              <a:cxnLst/>
              <a:rect l="l" t="t" r="r" b="b"/>
              <a:pathLst>
                <a:path w="358" h="2251" extrusionOk="0">
                  <a:moveTo>
                    <a:pt x="0" y="0"/>
                  </a:moveTo>
                  <a:lnTo>
                    <a:pt x="0" y="2251"/>
                  </a:lnTo>
                  <a:lnTo>
                    <a:pt x="358" y="2251"/>
                  </a:lnTo>
                  <a:lnTo>
                    <a:pt x="3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60"/>
          <p:cNvGrpSpPr/>
          <p:nvPr/>
        </p:nvGrpSpPr>
        <p:grpSpPr>
          <a:xfrm rot="-319798">
            <a:off x="5060341" y="3172066"/>
            <a:ext cx="353782" cy="413899"/>
            <a:chOff x="1802594" y="1850404"/>
            <a:chExt cx="377305" cy="441420"/>
          </a:xfrm>
        </p:grpSpPr>
        <p:sp>
          <p:nvSpPr>
            <p:cNvPr id="1218" name="Google Shape;1218;p60"/>
            <p:cNvSpPr/>
            <p:nvPr/>
          </p:nvSpPr>
          <p:spPr>
            <a:xfrm rot="-8100000">
              <a:off x="1780440" y="2018956"/>
              <a:ext cx="421613" cy="111977"/>
            </a:xfrm>
            <a:custGeom>
              <a:avLst/>
              <a:gdLst/>
              <a:ahLst/>
              <a:cxnLst/>
              <a:rect l="l" t="t" r="r" b="b"/>
              <a:pathLst>
                <a:path w="10181" h="2704" extrusionOk="0">
                  <a:moveTo>
                    <a:pt x="191" y="0"/>
                  </a:moveTo>
                  <a:lnTo>
                    <a:pt x="1" y="1310"/>
                  </a:lnTo>
                  <a:lnTo>
                    <a:pt x="10002" y="2703"/>
                  </a:lnTo>
                  <a:lnTo>
                    <a:pt x="10181" y="1393"/>
                  </a:lnTo>
                  <a:lnTo>
                    <a:pt x="191" y="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0"/>
            <p:cNvSpPr/>
            <p:nvPr/>
          </p:nvSpPr>
          <p:spPr>
            <a:xfrm rot="-8100000">
              <a:off x="2108406" y="2228735"/>
              <a:ext cx="47375" cy="54291"/>
            </a:xfrm>
            <a:custGeom>
              <a:avLst/>
              <a:gdLst/>
              <a:ahLst/>
              <a:cxnLst/>
              <a:rect l="l" t="t" r="r" b="b"/>
              <a:pathLst>
                <a:path w="1144" h="1311" fill="none" extrusionOk="0">
                  <a:moveTo>
                    <a:pt x="1143" y="0"/>
                  </a:moveTo>
                  <a:lnTo>
                    <a:pt x="0" y="512"/>
                  </a:lnTo>
                  <a:lnTo>
                    <a:pt x="965" y="131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0"/>
            <p:cNvSpPr/>
            <p:nvPr/>
          </p:nvSpPr>
          <p:spPr>
            <a:xfrm rot="-8100000">
              <a:off x="1825792" y="1860011"/>
              <a:ext cx="52303" cy="60668"/>
            </a:xfrm>
            <a:custGeom>
              <a:avLst/>
              <a:gdLst/>
              <a:ahLst/>
              <a:cxnLst/>
              <a:rect l="l" t="t" r="r" b="b"/>
              <a:pathLst>
                <a:path w="1263" h="1465" fill="none" extrusionOk="0">
                  <a:moveTo>
                    <a:pt x="191" y="0"/>
                  </a:moveTo>
                  <a:lnTo>
                    <a:pt x="1262" y="143"/>
                  </a:lnTo>
                  <a:lnTo>
                    <a:pt x="1084" y="1465"/>
                  </a:lnTo>
                  <a:lnTo>
                    <a:pt x="0" y="1310"/>
                  </a:lnTo>
                  <a:close/>
                </a:path>
              </a:pathLst>
            </a:custGeom>
            <a:no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60"/>
          <p:cNvGrpSpPr/>
          <p:nvPr/>
        </p:nvGrpSpPr>
        <p:grpSpPr>
          <a:xfrm>
            <a:off x="599095" y="1621672"/>
            <a:ext cx="1579200" cy="1578900"/>
            <a:chOff x="599095" y="1621672"/>
            <a:chExt cx="1579200" cy="1578900"/>
          </a:xfrm>
        </p:grpSpPr>
        <p:sp>
          <p:nvSpPr>
            <p:cNvPr id="1222" name="Google Shape;1222;p60"/>
            <p:cNvSpPr/>
            <p:nvPr/>
          </p:nvSpPr>
          <p:spPr>
            <a:xfrm rot="8100643">
              <a:off x="821348" y="1861912"/>
              <a:ext cx="1134694" cy="1098420"/>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 name="Google Shape;1223;p60"/>
            <p:cNvGrpSpPr/>
            <p:nvPr/>
          </p:nvGrpSpPr>
          <p:grpSpPr>
            <a:xfrm>
              <a:off x="1093263" y="2054750"/>
              <a:ext cx="569158" cy="647744"/>
              <a:chOff x="1516475" y="238075"/>
              <a:chExt cx="424650" cy="483175"/>
            </a:xfrm>
          </p:grpSpPr>
          <p:sp>
            <p:nvSpPr>
              <p:cNvPr id="1224" name="Google Shape;1224;p60"/>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25" name="Google Shape;1225;p60"/>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226" name="Google Shape;1226;p60"/>
          <p:cNvGrpSpPr/>
          <p:nvPr/>
        </p:nvGrpSpPr>
        <p:grpSpPr>
          <a:xfrm>
            <a:off x="2254125" y="1600036"/>
            <a:ext cx="1579200" cy="1578900"/>
            <a:chOff x="2254125" y="1600036"/>
            <a:chExt cx="1579200" cy="1578900"/>
          </a:xfrm>
        </p:grpSpPr>
        <p:sp>
          <p:nvSpPr>
            <p:cNvPr id="1227" name="Google Shape;1227;p60"/>
            <p:cNvSpPr/>
            <p:nvPr/>
          </p:nvSpPr>
          <p:spPr>
            <a:xfrm rot="8100643">
              <a:off x="2476378" y="1840276"/>
              <a:ext cx="1134694" cy="1098420"/>
            </a:xfrm>
            <a:prstGeom prst="rect">
              <a:avLst/>
            </a:pr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 name="Google Shape;1228;p60"/>
            <p:cNvGrpSpPr/>
            <p:nvPr/>
          </p:nvGrpSpPr>
          <p:grpSpPr>
            <a:xfrm>
              <a:off x="2711863" y="2057629"/>
              <a:ext cx="663717" cy="663717"/>
              <a:chOff x="1487200" y="4993750"/>
              <a:chExt cx="483125" cy="483125"/>
            </a:xfrm>
          </p:grpSpPr>
          <p:sp>
            <p:nvSpPr>
              <p:cNvPr id="1229" name="Google Shape;1229;p6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0" name="Google Shape;1230;p6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231" name="Google Shape;1231;p60"/>
          <p:cNvGrpSpPr/>
          <p:nvPr/>
        </p:nvGrpSpPr>
        <p:grpSpPr>
          <a:xfrm>
            <a:off x="5592900" y="1737424"/>
            <a:ext cx="2500800" cy="2500800"/>
            <a:chOff x="5592900" y="1737424"/>
            <a:chExt cx="2500800" cy="2500800"/>
          </a:xfrm>
        </p:grpSpPr>
        <p:sp>
          <p:nvSpPr>
            <p:cNvPr id="1232" name="Google Shape;1232;p60"/>
            <p:cNvSpPr/>
            <p:nvPr/>
          </p:nvSpPr>
          <p:spPr>
            <a:xfrm rot="10800000">
              <a:off x="5592900" y="1737424"/>
              <a:ext cx="2500800" cy="2500800"/>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0"/>
            <p:cNvSpPr/>
            <p:nvPr/>
          </p:nvSpPr>
          <p:spPr>
            <a:xfrm rot="10800000">
              <a:off x="6051150" y="2195682"/>
              <a:ext cx="1584300" cy="1584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0"/>
            <p:cNvSpPr/>
            <p:nvPr/>
          </p:nvSpPr>
          <p:spPr>
            <a:xfrm rot="10800000">
              <a:off x="6469350" y="2613884"/>
              <a:ext cx="747900" cy="747900"/>
            </a:xfrm>
            <a:prstGeom prst="diamond">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60"/>
          <p:cNvGrpSpPr/>
          <p:nvPr/>
        </p:nvGrpSpPr>
        <p:grpSpPr>
          <a:xfrm>
            <a:off x="2378560" y="3793604"/>
            <a:ext cx="576238" cy="578901"/>
            <a:chOff x="-1333975" y="2365850"/>
            <a:chExt cx="292225" cy="293575"/>
          </a:xfrm>
        </p:grpSpPr>
        <p:sp>
          <p:nvSpPr>
            <p:cNvPr id="1236" name="Google Shape;1236;p6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60"/>
          <p:cNvGrpSpPr/>
          <p:nvPr/>
        </p:nvGrpSpPr>
        <p:grpSpPr>
          <a:xfrm>
            <a:off x="563852" y="3795676"/>
            <a:ext cx="576238" cy="574710"/>
            <a:chOff x="-937025" y="2064750"/>
            <a:chExt cx="292225" cy="291450"/>
          </a:xfrm>
        </p:grpSpPr>
        <p:sp>
          <p:nvSpPr>
            <p:cNvPr id="1245" name="Google Shape;1245;p6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 name="Google Shape;1248;p60"/>
          <p:cNvSpPr/>
          <p:nvPr/>
        </p:nvSpPr>
        <p:spPr>
          <a:xfrm>
            <a:off x="1477155" y="3795122"/>
            <a:ext cx="601084" cy="57549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60"/>
          <p:cNvGrpSpPr/>
          <p:nvPr/>
        </p:nvGrpSpPr>
        <p:grpSpPr>
          <a:xfrm>
            <a:off x="3325407" y="3794151"/>
            <a:ext cx="507912" cy="577816"/>
            <a:chOff x="-919700" y="2420750"/>
            <a:chExt cx="257575" cy="293025"/>
          </a:xfrm>
        </p:grpSpPr>
        <p:sp>
          <p:nvSpPr>
            <p:cNvPr id="1250" name="Google Shape;1250;p6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gradFill>
              <a:gsLst>
                <a:gs pos="0">
                  <a:schemeClr val="accent2"/>
                </a:gs>
                <a:gs pos="100000">
                  <a:schemeClr val="accent4"/>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56"/>
        <p:cNvGrpSpPr/>
        <p:nvPr/>
      </p:nvGrpSpPr>
      <p:grpSpPr>
        <a:xfrm>
          <a:off x="0" y="0"/>
          <a:ext cx="0" cy="0"/>
          <a:chOff x="0" y="0"/>
          <a:chExt cx="0" cy="0"/>
        </a:xfrm>
      </p:grpSpPr>
      <p:sp>
        <p:nvSpPr>
          <p:cNvPr id="1257" name="Google Shape;1257;p61"/>
          <p:cNvSpPr txBox="1">
            <a:spLocks noGrp="1"/>
          </p:cNvSpPr>
          <p:nvPr>
            <p:ph type="title"/>
          </p:nvPr>
        </p:nvSpPr>
        <p:spPr>
          <a:xfrm>
            <a:off x="594900" y="533550"/>
            <a:ext cx="7964700" cy="59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258" name="Google Shape;1258;p61"/>
          <p:cNvSpPr txBox="1">
            <a:spLocks noGrp="1"/>
          </p:cNvSpPr>
          <p:nvPr>
            <p:ph type="body" idx="4294967295"/>
          </p:nvPr>
        </p:nvSpPr>
        <p:spPr>
          <a:xfrm>
            <a:off x="594900" y="1362000"/>
            <a:ext cx="7964700" cy="39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b="0"/>
              <a:t>Did you like the resources on this template? Get them for free at our other websites:</a:t>
            </a:r>
            <a:endParaRPr sz="1400" b="0"/>
          </a:p>
        </p:txBody>
      </p:sp>
      <p:sp>
        <p:nvSpPr>
          <p:cNvPr id="1259" name="Google Shape;1259;p61"/>
          <p:cNvSpPr txBox="1">
            <a:spLocks noGrp="1"/>
          </p:cNvSpPr>
          <p:nvPr>
            <p:ph type="body" idx="1"/>
          </p:nvPr>
        </p:nvSpPr>
        <p:spPr>
          <a:xfrm>
            <a:off x="599100" y="2257913"/>
            <a:ext cx="3972900" cy="23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Krona One"/>
                <a:ea typeface="Krona One"/>
                <a:cs typeface="Krona One"/>
                <a:sym typeface="Krona One"/>
              </a:rPr>
              <a:t>PHOTOS</a:t>
            </a:r>
            <a:endParaRPr sz="2000">
              <a:solidFill>
                <a:schemeClr val="accent2"/>
              </a:solidFill>
              <a:latin typeface="Krona One"/>
              <a:ea typeface="Krona One"/>
              <a:cs typeface="Krona One"/>
              <a:sym typeface="Krona One"/>
            </a:endParaRPr>
          </a:p>
          <a:p>
            <a:pPr marL="457200" lvl="0" indent="-317500" algn="l" rtl="0">
              <a:spcBef>
                <a:spcPts val="0"/>
              </a:spcBef>
              <a:spcAft>
                <a:spcPts val="0"/>
              </a:spcAft>
              <a:buClr>
                <a:schemeClr val="accent6"/>
              </a:buClr>
              <a:buSzPts val="1400"/>
              <a:buChar char="◆"/>
            </a:pPr>
            <a:r>
              <a:rPr lang="en" sz="1400">
                <a:solidFill>
                  <a:srgbClr val="FFFFFF"/>
                </a:solidFill>
                <a:uFill>
                  <a:noFill/>
                </a:uFill>
                <a:hlinkClick r:id="rId3">
                  <a:extLst>
                    <a:ext uri="{A12FA001-AC4F-418D-AE19-62706E023703}">
                      <ahyp:hlinkClr xmlns:ahyp="http://schemas.microsoft.com/office/drawing/2018/hyperlinkcolor" val="tx"/>
                    </a:ext>
                  </a:extLst>
                </a:hlinkClick>
              </a:rPr>
              <a:t>Smiling young businessman peeking from the black placard</a:t>
            </a:r>
            <a:endParaRPr sz="1400">
              <a:solidFill>
                <a:srgbClr val="FFFFFF"/>
              </a:solidFill>
            </a:endParaRPr>
          </a:p>
          <a:p>
            <a:pPr marL="457200" lvl="0" indent="-317500" algn="l" rtl="0">
              <a:spcBef>
                <a:spcPts val="0"/>
              </a:spcBef>
              <a:spcAft>
                <a:spcPts val="0"/>
              </a:spcAft>
              <a:buClr>
                <a:schemeClr val="accent6"/>
              </a:buClr>
              <a:buSzPts val="1400"/>
              <a:buChar char="◆"/>
            </a:pPr>
            <a:r>
              <a:rPr lang="en" sz="1400">
                <a:solidFill>
                  <a:srgbClr val="FFFFFF"/>
                </a:solidFill>
                <a:uFill>
                  <a:noFill/>
                </a:uFill>
                <a:hlinkClick r:id="rId4">
                  <a:extLst>
                    <a:ext uri="{A12FA001-AC4F-418D-AE19-62706E023703}">
                      <ahyp:hlinkClr xmlns:ahyp="http://schemas.microsoft.com/office/drawing/2018/hyperlinkcolor" val="tx"/>
                    </a:ext>
                  </a:extLst>
                </a:hlinkClick>
              </a:rPr>
              <a:t>Smiling young businessman pointing his finger against grey background</a:t>
            </a:r>
            <a:endParaRPr sz="1400">
              <a:solidFill>
                <a:srgbClr val="FFFFFF"/>
              </a:solidFill>
            </a:endParaRPr>
          </a:p>
          <a:p>
            <a:pPr marL="457200" lvl="0" indent="0" algn="l" rtl="0">
              <a:spcBef>
                <a:spcPts val="0"/>
              </a:spcBef>
              <a:spcAft>
                <a:spcPts val="0"/>
              </a:spcAft>
              <a:buNone/>
            </a:pPr>
            <a:endParaRPr sz="1400">
              <a:solidFill>
                <a:srgbClr val="374957"/>
              </a:solidFill>
            </a:endParaRPr>
          </a:p>
          <a:p>
            <a:pPr marL="0" lvl="0" indent="0" algn="l" rtl="0">
              <a:spcBef>
                <a:spcPts val="0"/>
              </a:spcBef>
              <a:spcAft>
                <a:spcPts val="0"/>
              </a:spcAft>
              <a:buNone/>
            </a:pPr>
            <a:r>
              <a:rPr lang="en" sz="2000">
                <a:solidFill>
                  <a:schemeClr val="accent3"/>
                </a:solidFill>
                <a:latin typeface="Krona One"/>
                <a:ea typeface="Krona One"/>
                <a:cs typeface="Krona One"/>
                <a:sym typeface="Krona One"/>
              </a:rPr>
              <a:t>VECTORS</a:t>
            </a:r>
            <a:endParaRPr sz="2000">
              <a:solidFill>
                <a:schemeClr val="accent3"/>
              </a:solidFill>
              <a:latin typeface="Krona One"/>
              <a:ea typeface="Krona One"/>
              <a:cs typeface="Krona One"/>
              <a:sym typeface="Krona One"/>
            </a:endParaRPr>
          </a:p>
          <a:p>
            <a:pPr marL="457200" lvl="0" indent="-317500" algn="l" rtl="0">
              <a:spcBef>
                <a:spcPts val="0"/>
              </a:spcBef>
              <a:spcAft>
                <a:spcPts val="0"/>
              </a:spcAft>
              <a:buClr>
                <a:schemeClr val="accent6"/>
              </a:buClr>
              <a:buSzPts val="1400"/>
              <a:buChar char="◆"/>
            </a:pPr>
            <a:r>
              <a:rPr lang="en" sz="1400">
                <a:solidFill>
                  <a:schemeClr val="lt2"/>
                </a:solidFill>
                <a:uFill>
                  <a:noFill/>
                </a:uFill>
                <a:hlinkClick r:id="rId5">
                  <a:extLst>
                    <a:ext uri="{A12FA001-AC4F-418D-AE19-62706E023703}">
                      <ahyp:hlinkClr xmlns:ahyp="http://schemas.microsoft.com/office/drawing/2018/hyperlinkcolor" val="tx"/>
                    </a:ext>
                  </a:extLst>
                </a:hlinkClick>
              </a:rPr>
              <a:t>Geometric theme for certificate template</a:t>
            </a:r>
            <a:endParaRPr sz="2000">
              <a:solidFill>
                <a:schemeClr val="lt2"/>
              </a:solidFill>
              <a:latin typeface="Krona One"/>
              <a:ea typeface="Krona One"/>
              <a:cs typeface="Krona One"/>
              <a:sym typeface="Krona One"/>
            </a:endParaRPr>
          </a:p>
          <a:p>
            <a:pPr marL="0" lvl="0" indent="0" algn="l" rtl="0">
              <a:spcBef>
                <a:spcPts val="0"/>
              </a:spcBef>
              <a:spcAft>
                <a:spcPts val="0"/>
              </a:spcAft>
              <a:buNone/>
            </a:pPr>
            <a:endParaRPr sz="1400"/>
          </a:p>
        </p:txBody>
      </p:sp>
      <p:sp>
        <p:nvSpPr>
          <p:cNvPr id="1260" name="Google Shape;1260;p61"/>
          <p:cNvSpPr txBox="1">
            <a:spLocks noGrp="1"/>
          </p:cNvSpPr>
          <p:nvPr>
            <p:ph type="body" idx="4"/>
          </p:nvPr>
        </p:nvSpPr>
        <p:spPr>
          <a:xfrm>
            <a:off x="4572000" y="2205551"/>
            <a:ext cx="3987600" cy="233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accent5"/>
              </a:buClr>
              <a:buSzPts val="1400"/>
              <a:buChar char="◆"/>
            </a:pPr>
            <a:r>
              <a:rPr lang="en">
                <a:solidFill>
                  <a:srgbClr val="FFFFFF"/>
                </a:solidFill>
                <a:uFill>
                  <a:noFill/>
                </a:uFill>
                <a:hlinkClick r:id="rId6">
                  <a:extLst>
                    <a:ext uri="{A12FA001-AC4F-418D-AE19-62706E023703}">
                      <ahyp:hlinkClr xmlns:ahyp="http://schemas.microsoft.com/office/drawing/2018/hyperlinkcolor" val="tx"/>
                    </a:ext>
                  </a:extLst>
                </a:hlinkClick>
              </a:rPr>
              <a:t>Modern call center background in lineal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7">
                  <a:extLst>
                    <a:ext uri="{A12FA001-AC4F-418D-AE19-62706E023703}">
                      <ahyp:hlinkClr xmlns:ahyp="http://schemas.microsoft.com/office/drawing/2018/hyperlinkcolor" val="tx"/>
                    </a:ext>
                  </a:extLst>
                </a:hlinkClick>
              </a:rPr>
              <a:t>Modern lineal call center background</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8">
                  <a:extLst>
                    <a:ext uri="{A12FA001-AC4F-418D-AE19-62706E023703}">
                      <ahyp:hlinkClr xmlns:ahyp="http://schemas.microsoft.com/office/drawing/2018/hyperlinkcolor" val="tx"/>
                    </a:ext>
                  </a:extLst>
                </a:hlinkClick>
              </a:rPr>
              <a:t>Work equipment, linear blue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9">
                  <a:extLst>
                    <a:ext uri="{A12FA001-AC4F-418D-AE19-62706E023703}">
                      <ahyp:hlinkClr xmlns:ahyp="http://schemas.microsoft.com/office/drawing/2018/hyperlinkcolor" val="tx"/>
                    </a:ext>
                  </a:extLst>
                </a:hlinkClick>
              </a:rPr>
              <a:t>Financial composition with modern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10">
                  <a:extLst>
                    <a:ext uri="{A12FA001-AC4F-418D-AE19-62706E023703}">
                      <ahyp:hlinkClr xmlns:ahyp="http://schemas.microsoft.com/office/drawing/2018/hyperlinkcolor" val="tx"/>
                    </a:ext>
                  </a:extLst>
                </a:hlinkClick>
              </a:rPr>
              <a:t>Work equipment, linear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11">
                  <a:extLst>
                    <a:ext uri="{A12FA001-AC4F-418D-AE19-62706E023703}">
                      <ahyp:hlinkClr xmlns:ahyp="http://schemas.microsoft.com/office/drawing/2018/hyperlinkcolor" val="tx"/>
                    </a:ext>
                  </a:extLst>
                </a:hlinkClick>
              </a:rPr>
              <a:t>Concept about teamwork, linear color style</a:t>
            </a:r>
            <a:endParaRPr>
              <a:solidFill>
                <a:srgbClr val="FFFFFF"/>
              </a:solidFill>
            </a:endParaRPr>
          </a:p>
          <a:p>
            <a:pPr marL="457200" lvl="0" indent="-317500" algn="l" rtl="0">
              <a:spcBef>
                <a:spcPts val="0"/>
              </a:spcBef>
              <a:spcAft>
                <a:spcPts val="0"/>
              </a:spcAft>
              <a:buClr>
                <a:schemeClr val="accent5"/>
              </a:buClr>
              <a:buSzPts val="1400"/>
              <a:buChar char="◆"/>
            </a:pPr>
            <a:r>
              <a:rPr lang="en">
                <a:solidFill>
                  <a:srgbClr val="FFFFFF"/>
                </a:solidFill>
                <a:uFill>
                  <a:noFill/>
                </a:uFill>
                <a:hlinkClick r:id="rId12">
                  <a:extLst>
                    <a:ext uri="{A12FA001-AC4F-418D-AE19-62706E023703}">
                      <ahyp:hlinkClr xmlns:ahyp="http://schemas.microsoft.com/office/drawing/2018/hyperlinkcolor" val="tx"/>
                    </a:ext>
                  </a:extLst>
                </a:hlinkClick>
              </a:rPr>
              <a:t>Circular marketing elements background</a:t>
            </a:r>
            <a:r>
              <a:rPr lang="en">
                <a:solidFill>
                  <a:srgbClr val="FFFFFF"/>
                </a:solidFill>
              </a:rPr>
              <a:t> </a:t>
            </a:r>
            <a:endParaRPr>
              <a:solidFill>
                <a:srgbClr val="FFFFFF"/>
              </a:solidFill>
            </a:endParaRPr>
          </a:p>
          <a:p>
            <a:pPr marL="45720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4"/>
        <p:cNvGrpSpPr/>
        <p:nvPr/>
      </p:nvGrpSpPr>
      <p:grpSpPr>
        <a:xfrm>
          <a:off x="0" y="0"/>
          <a:ext cx="0" cy="0"/>
          <a:chOff x="0" y="0"/>
          <a:chExt cx="0" cy="0"/>
        </a:xfrm>
      </p:grpSpPr>
      <p:sp>
        <p:nvSpPr>
          <p:cNvPr id="1265" name="Google Shape;1265;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66" name="Google Shape;1266;p62"/>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67" name="Google Shape;1267;p62"/>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1"/>
        <p:cNvGrpSpPr/>
        <p:nvPr/>
      </p:nvGrpSpPr>
      <p:grpSpPr>
        <a:xfrm>
          <a:off x="0" y="0"/>
          <a:ext cx="0" cy="0"/>
          <a:chOff x="0" y="0"/>
          <a:chExt cx="0" cy="0"/>
        </a:xfrm>
      </p:grpSpPr>
      <p:sp>
        <p:nvSpPr>
          <p:cNvPr id="1272" name="Google Shape;1272;p6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73" name="Google Shape;1273;p6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74" name="Google Shape;1274;p6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Krona One</a:t>
            </a:r>
            <a:endParaRPr b="1">
              <a:solidFill>
                <a:srgbClr val="EFEFEF"/>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https://fonts.google.com/specimen/Krona+One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 </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275" name="Google Shape;1275;p63"/>
          <p:cNvGrpSpPr/>
          <p:nvPr/>
        </p:nvGrpSpPr>
        <p:grpSpPr>
          <a:xfrm>
            <a:off x="2583563" y="3498875"/>
            <a:ext cx="2915075" cy="754200"/>
            <a:chOff x="2052655" y="3498875"/>
            <a:chExt cx="2915075" cy="754200"/>
          </a:xfrm>
        </p:grpSpPr>
        <p:sp>
          <p:nvSpPr>
            <p:cNvPr id="1276" name="Google Shape;1276;p63"/>
            <p:cNvSpPr/>
            <p:nvPr/>
          </p:nvSpPr>
          <p:spPr>
            <a:xfrm>
              <a:off x="3114480" y="3498875"/>
              <a:ext cx="791400" cy="754200"/>
            </a:xfrm>
            <a:prstGeom prst="roundRect">
              <a:avLst>
                <a:gd name="adj" fmla="val 16667"/>
              </a:avLst>
            </a:prstGeom>
            <a:solidFill>
              <a:srgbClr val="FB78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3"/>
            <p:cNvSpPr/>
            <p:nvPr/>
          </p:nvSpPr>
          <p:spPr>
            <a:xfrm>
              <a:off x="4176320" y="3498875"/>
              <a:ext cx="791400" cy="754200"/>
            </a:xfrm>
            <a:prstGeom prst="roundRect">
              <a:avLst>
                <a:gd name="adj" fmla="val 16667"/>
              </a:avLst>
            </a:prstGeom>
            <a:solidFill>
              <a:srgbClr val="E85C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3"/>
            <p:cNvSpPr/>
            <p:nvPr/>
          </p:nvSpPr>
          <p:spPr>
            <a:xfrm>
              <a:off x="2052655" y="3498875"/>
              <a:ext cx="791400" cy="754200"/>
            </a:xfrm>
            <a:prstGeom prst="roundRect">
              <a:avLst>
                <a:gd name="adj" fmla="val 16667"/>
              </a:avLst>
            </a:prstGeom>
            <a:solidFill>
              <a:srgbClr val="2D28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3"/>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#fb7843</a:t>
              </a:r>
              <a:endParaRPr sz="1000">
                <a:solidFill>
                  <a:srgbClr val="FFFFFF"/>
                </a:solidFill>
              </a:endParaRPr>
            </a:p>
          </p:txBody>
        </p:sp>
        <p:sp>
          <p:nvSpPr>
            <p:cNvPr id="1280" name="Google Shape;1280;p63"/>
            <p:cNvSpPr txBox="1"/>
            <p:nvPr/>
          </p:nvSpPr>
          <p:spPr>
            <a:xfrm>
              <a:off x="41763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#e85cdb</a:t>
              </a:r>
              <a:endParaRPr sz="1000">
                <a:solidFill>
                  <a:srgbClr val="FFFFFF"/>
                </a:solidFill>
              </a:endParaRPr>
            </a:p>
          </p:txBody>
        </p:sp>
        <p:sp>
          <p:nvSpPr>
            <p:cNvPr id="1281" name="Google Shape;1281;p63"/>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#2d2842</a:t>
              </a:r>
              <a:endParaRPr sz="1000">
                <a:solidFill>
                  <a:srgbClr val="FFFFFF"/>
                </a:solidFill>
              </a:endParaRPr>
            </a:p>
          </p:txBody>
        </p:sp>
      </p:grpSp>
      <p:grpSp>
        <p:nvGrpSpPr>
          <p:cNvPr id="1282" name="Google Shape;1282;p63"/>
          <p:cNvGrpSpPr/>
          <p:nvPr/>
        </p:nvGrpSpPr>
        <p:grpSpPr>
          <a:xfrm>
            <a:off x="5767977" y="3498875"/>
            <a:ext cx="791411" cy="754200"/>
            <a:chOff x="4176320" y="3498875"/>
            <a:chExt cx="791411" cy="754200"/>
          </a:xfrm>
        </p:grpSpPr>
        <p:sp>
          <p:nvSpPr>
            <p:cNvPr id="1283" name="Google Shape;1283;p63"/>
            <p:cNvSpPr/>
            <p:nvPr/>
          </p:nvSpPr>
          <p:spPr>
            <a:xfrm>
              <a:off x="4176320" y="34988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3"/>
            <p:cNvSpPr txBox="1"/>
            <p:nvPr/>
          </p:nvSpPr>
          <p:spPr>
            <a:xfrm>
              <a:off x="4176330" y="3655925"/>
              <a:ext cx="791400" cy="4401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D2842"/>
                  </a:solidFill>
                </a:rPr>
                <a:t>#ffffff</a:t>
              </a:r>
              <a:endParaRPr sz="1000">
                <a:solidFill>
                  <a:srgbClr val="2D2842"/>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8"/>
        <p:cNvGrpSpPr/>
        <p:nvPr/>
      </p:nvGrpSpPr>
      <p:grpSpPr>
        <a:xfrm>
          <a:off x="0" y="0"/>
          <a:ext cx="0" cy="0"/>
          <a:chOff x="0" y="0"/>
          <a:chExt cx="0" cy="0"/>
        </a:xfrm>
      </p:grpSpPr>
      <p:pic>
        <p:nvPicPr>
          <p:cNvPr id="1289" name="Google Shape;1289;p64"/>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1290" name="Google Shape;1290;p64"/>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291" name="Google Shape;1291;p64"/>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1292" name="Google Shape;1292;p64"/>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1293" name="Google Shape;1293;p64"/>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1294" name="Google Shape;1294;p64"/>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1295" name="Google Shape;1295;p64"/>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1296" name="Google Shape;1296;p64"/>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1297" name="Google Shape;1297;p64"/>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1298" name="Google Shape;1298;p64"/>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2"/>
        <p:cNvGrpSpPr/>
        <p:nvPr/>
      </p:nvGrpSpPr>
      <p:grpSpPr>
        <a:xfrm>
          <a:off x="0" y="0"/>
          <a:ext cx="0" cy="0"/>
          <a:chOff x="0" y="0"/>
          <a:chExt cx="0" cy="0"/>
        </a:xfrm>
      </p:grpSpPr>
      <p:sp>
        <p:nvSpPr>
          <p:cNvPr id="1303" name="Google Shape;1303;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304" name="Google Shape;1304;p65"/>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305" name="Google Shape;1305;p65"/>
          <p:cNvGrpSpPr/>
          <p:nvPr/>
        </p:nvGrpSpPr>
        <p:grpSpPr>
          <a:xfrm>
            <a:off x="5156078" y="3085736"/>
            <a:ext cx="474294" cy="551291"/>
            <a:chOff x="4727025" y="1332775"/>
            <a:chExt cx="59900" cy="69625"/>
          </a:xfrm>
        </p:grpSpPr>
        <p:sp>
          <p:nvSpPr>
            <p:cNvPr id="1306" name="Google Shape;1306;p6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65"/>
          <p:cNvGrpSpPr/>
          <p:nvPr/>
        </p:nvGrpSpPr>
        <p:grpSpPr>
          <a:xfrm>
            <a:off x="5769734" y="2314340"/>
            <a:ext cx="555653" cy="557031"/>
            <a:chOff x="4820425" y="1329900"/>
            <a:chExt cx="70175" cy="70350"/>
          </a:xfrm>
        </p:grpSpPr>
        <p:sp>
          <p:nvSpPr>
            <p:cNvPr id="1309" name="Google Shape;1309;p6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65"/>
          <p:cNvGrpSpPr/>
          <p:nvPr/>
        </p:nvGrpSpPr>
        <p:grpSpPr>
          <a:xfrm>
            <a:off x="6396103" y="2318845"/>
            <a:ext cx="582574" cy="533871"/>
            <a:chOff x="4903200" y="1331525"/>
            <a:chExt cx="73575" cy="67425"/>
          </a:xfrm>
        </p:grpSpPr>
        <p:sp>
          <p:nvSpPr>
            <p:cNvPr id="1314" name="Google Shape;1314;p6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65"/>
          <p:cNvGrpSpPr/>
          <p:nvPr/>
        </p:nvGrpSpPr>
        <p:grpSpPr>
          <a:xfrm>
            <a:off x="5755581" y="3078709"/>
            <a:ext cx="583960" cy="565345"/>
            <a:chOff x="4815575" y="1416800"/>
            <a:chExt cx="73750" cy="71400"/>
          </a:xfrm>
        </p:grpSpPr>
        <p:sp>
          <p:nvSpPr>
            <p:cNvPr id="1317" name="Google Shape;1317;p6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5"/>
          <p:cNvGrpSpPr/>
          <p:nvPr/>
        </p:nvGrpSpPr>
        <p:grpSpPr>
          <a:xfrm>
            <a:off x="6390362" y="3108896"/>
            <a:ext cx="589898" cy="504970"/>
            <a:chOff x="4902475" y="1418875"/>
            <a:chExt cx="74500" cy="63775"/>
          </a:xfrm>
        </p:grpSpPr>
        <p:sp>
          <p:nvSpPr>
            <p:cNvPr id="1321" name="Google Shape;1321;p6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65"/>
          <p:cNvGrpSpPr/>
          <p:nvPr/>
        </p:nvGrpSpPr>
        <p:grpSpPr>
          <a:xfrm>
            <a:off x="5765577" y="3826000"/>
            <a:ext cx="563967" cy="567127"/>
            <a:chOff x="4818100" y="1507675"/>
            <a:chExt cx="71225" cy="71625"/>
          </a:xfrm>
        </p:grpSpPr>
        <p:sp>
          <p:nvSpPr>
            <p:cNvPr id="1324" name="Google Shape;1324;p6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65"/>
          <p:cNvGrpSpPr/>
          <p:nvPr/>
        </p:nvGrpSpPr>
        <p:grpSpPr>
          <a:xfrm>
            <a:off x="5079075" y="3829461"/>
            <a:ext cx="628301" cy="588505"/>
            <a:chOff x="4721450" y="1509475"/>
            <a:chExt cx="79350" cy="74325"/>
          </a:xfrm>
        </p:grpSpPr>
        <p:sp>
          <p:nvSpPr>
            <p:cNvPr id="1329" name="Google Shape;1329;p6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65"/>
          <p:cNvGrpSpPr/>
          <p:nvPr/>
        </p:nvGrpSpPr>
        <p:grpSpPr>
          <a:xfrm>
            <a:off x="6424608" y="3814027"/>
            <a:ext cx="557038" cy="562772"/>
            <a:chOff x="4906800" y="1507500"/>
            <a:chExt cx="70350" cy="71075"/>
          </a:xfrm>
        </p:grpSpPr>
        <p:sp>
          <p:nvSpPr>
            <p:cNvPr id="1334" name="Google Shape;1334;p6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5"/>
          <p:cNvGrpSpPr/>
          <p:nvPr/>
        </p:nvGrpSpPr>
        <p:grpSpPr>
          <a:xfrm>
            <a:off x="4462216" y="2340963"/>
            <a:ext cx="517934" cy="517934"/>
            <a:chOff x="3736598" y="2170606"/>
            <a:chExt cx="404889" cy="404889"/>
          </a:xfrm>
        </p:grpSpPr>
        <p:sp>
          <p:nvSpPr>
            <p:cNvPr id="1340" name="Google Shape;1340;p6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65"/>
          <p:cNvGrpSpPr/>
          <p:nvPr/>
        </p:nvGrpSpPr>
        <p:grpSpPr>
          <a:xfrm>
            <a:off x="3729277" y="2341061"/>
            <a:ext cx="586986" cy="517740"/>
            <a:chOff x="3161917" y="2170682"/>
            <a:chExt cx="458870" cy="404737"/>
          </a:xfrm>
        </p:grpSpPr>
        <p:sp>
          <p:nvSpPr>
            <p:cNvPr id="1345" name="Google Shape;1345;p6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65"/>
          <p:cNvGrpSpPr/>
          <p:nvPr/>
        </p:nvGrpSpPr>
        <p:grpSpPr>
          <a:xfrm>
            <a:off x="3752299" y="3102400"/>
            <a:ext cx="540943" cy="517963"/>
            <a:chOff x="3179914" y="2889488"/>
            <a:chExt cx="422876" cy="404911"/>
          </a:xfrm>
        </p:grpSpPr>
        <p:sp>
          <p:nvSpPr>
            <p:cNvPr id="1349" name="Google Shape;1349;p6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65"/>
          <p:cNvGrpSpPr/>
          <p:nvPr/>
        </p:nvGrpSpPr>
        <p:grpSpPr>
          <a:xfrm>
            <a:off x="4453093" y="3102358"/>
            <a:ext cx="536180" cy="518047"/>
            <a:chOff x="3729467" y="2889422"/>
            <a:chExt cx="419153" cy="404977"/>
          </a:xfrm>
        </p:grpSpPr>
        <p:sp>
          <p:nvSpPr>
            <p:cNvPr id="1356" name="Google Shape;1356;p6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65"/>
          <p:cNvGrpSpPr/>
          <p:nvPr/>
        </p:nvGrpSpPr>
        <p:grpSpPr>
          <a:xfrm>
            <a:off x="1990126" y="3445787"/>
            <a:ext cx="965351" cy="134611"/>
            <a:chOff x="4411970" y="2962952"/>
            <a:chExt cx="706544" cy="104212"/>
          </a:xfrm>
        </p:grpSpPr>
        <p:sp>
          <p:nvSpPr>
            <p:cNvPr id="1364" name="Google Shape;1364;p6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65"/>
          <p:cNvGrpSpPr/>
          <p:nvPr/>
        </p:nvGrpSpPr>
        <p:grpSpPr>
          <a:xfrm>
            <a:off x="1990126" y="3041077"/>
            <a:ext cx="960158" cy="289172"/>
            <a:chOff x="4411970" y="2726085"/>
            <a:chExt cx="643107" cy="193659"/>
          </a:xfrm>
        </p:grpSpPr>
        <p:sp>
          <p:nvSpPr>
            <p:cNvPr id="1369" name="Google Shape;1369;p6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65"/>
          <p:cNvGrpSpPr/>
          <p:nvPr/>
        </p:nvGrpSpPr>
        <p:grpSpPr>
          <a:xfrm>
            <a:off x="998624" y="3295400"/>
            <a:ext cx="811503" cy="252584"/>
            <a:chOff x="4411970" y="4340222"/>
            <a:chExt cx="779467" cy="242683"/>
          </a:xfrm>
        </p:grpSpPr>
        <p:sp>
          <p:nvSpPr>
            <p:cNvPr id="1373" name="Google Shape;1373;p6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65"/>
          <p:cNvGrpSpPr/>
          <p:nvPr/>
        </p:nvGrpSpPr>
        <p:grpSpPr>
          <a:xfrm>
            <a:off x="1990126" y="2709308"/>
            <a:ext cx="965160" cy="216230"/>
            <a:chOff x="4411970" y="2468674"/>
            <a:chExt cx="747317" cy="167425"/>
          </a:xfrm>
        </p:grpSpPr>
        <p:sp>
          <p:nvSpPr>
            <p:cNvPr id="1377" name="Google Shape;1377;p6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6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 name="Google Shape;1380;p65"/>
          <p:cNvGrpSpPr/>
          <p:nvPr/>
        </p:nvGrpSpPr>
        <p:grpSpPr>
          <a:xfrm>
            <a:off x="997692" y="2334687"/>
            <a:ext cx="1959041" cy="208784"/>
            <a:chOff x="6336019" y="3733725"/>
            <a:chExt cx="2566206" cy="351310"/>
          </a:xfrm>
        </p:grpSpPr>
        <p:sp>
          <p:nvSpPr>
            <p:cNvPr id="1381" name="Google Shape;1381;p6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5"/>
          <p:cNvGrpSpPr/>
          <p:nvPr/>
        </p:nvGrpSpPr>
        <p:grpSpPr>
          <a:xfrm>
            <a:off x="1990126" y="3950602"/>
            <a:ext cx="946551" cy="153200"/>
            <a:chOff x="4404545" y="3301592"/>
            <a:chExt cx="782403" cy="129272"/>
          </a:xfrm>
        </p:grpSpPr>
        <p:sp>
          <p:nvSpPr>
            <p:cNvPr id="1386" name="Google Shape;1386;p6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65"/>
          <p:cNvGrpSpPr/>
          <p:nvPr/>
        </p:nvGrpSpPr>
        <p:grpSpPr>
          <a:xfrm>
            <a:off x="1990126" y="3695937"/>
            <a:ext cx="962257" cy="139127"/>
            <a:chOff x="4411970" y="3131459"/>
            <a:chExt cx="710520" cy="117397"/>
          </a:xfrm>
        </p:grpSpPr>
        <p:sp>
          <p:nvSpPr>
            <p:cNvPr id="1389" name="Google Shape;1389;p6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6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65"/>
          <p:cNvGrpSpPr/>
          <p:nvPr/>
        </p:nvGrpSpPr>
        <p:grpSpPr>
          <a:xfrm>
            <a:off x="990271" y="3621603"/>
            <a:ext cx="823838" cy="458988"/>
            <a:chOff x="4411970" y="1801825"/>
            <a:chExt cx="734586" cy="409262"/>
          </a:xfrm>
        </p:grpSpPr>
        <p:sp>
          <p:nvSpPr>
            <p:cNvPr id="1393" name="Google Shape;1393;p6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5"/>
          <p:cNvGrpSpPr/>
          <p:nvPr/>
        </p:nvGrpSpPr>
        <p:grpSpPr>
          <a:xfrm>
            <a:off x="3095243" y="2339173"/>
            <a:ext cx="521514" cy="521514"/>
            <a:chOff x="5681300" y="2527788"/>
            <a:chExt cx="805800" cy="805800"/>
          </a:xfrm>
        </p:grpSpPr>
        <p:sp>
          <p:nvSpPr>
            <p:cNvPr id="1396" name="Google Shape;1396;p6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5"/>
          <p:cNvGrpSpPr/>
          <p:nvPr/>
        </p:nvGrpSpPr>
        <p:grpSpPr>
          <a:xfrm>
            <a:off x="3089483" y="3094865"/>
            <a:ext cx="533033" cy="533033"/>
            <a:chOff x="4049800" y="640400"/>
            <a:chExt cx="858900" cy="858900"/>
          </a:xfrm>
        </p:grpSpPr>
        <p:sp>
          <p:nvSpPr>
            <p:cNvPr id="1399" name="Google Shape;1399;p6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65"/>
          <p:cNvGrpSpPr/>
          <p:nvPr/>
        </p:nvGrpSpPr>
        <p:grpSpPr>
          <a:xfrm>
            <a:off x="3014966" y="3772543"/>
            <a:ext cx="682068" cy="682068"/>
            <a:chOff x="5080188" y="927900"/>
            <a:chExt cx="961200" cy="961200"/>
          </a:xfrm>
        </p:grpSpPr>
        <p:sp>
          <p:nvSpPr>
            <p:cNvPr id="1402" name="Google Shape;1402;p6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65"/>
          <p:cNvGrpSpPr/>
          <p:nvPr/>
        </p:nvGrpSpPr>
        <p:grpSpPr>
          <a:xfrm>
            <a:off x="4478465" y="3869234"/>
            <a:ext cx="505650" cy="504006"/>
            <a:chOff x="6039282" y="1042577"/>
            <a:chExt cx="734315" cy="731929"/>
          </a:xfrm>
        </p:grpSpPr>
        <p:sp>
          <p:nvSpPr>
            <p:cNvPr id="1411" name="Google Shape;1411;p6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65"/>
          <p:cNvGrpSpPr/>
          <p:nvPr/>
        </p:nvGrpSpPr>
        <p:grpSpPr>
          <a:xfrm>
            <a:off x="5091067" y="2298862"/>
            <a:ext cx="567744" cy="602136"/>
            <a:chOff x="1825800" y="1651625"/>
            <a:chExt cx="539989" cy="571775"/>
          </a:xfrm>
        </p:grpSpPr>
        <p:sp>
          <p:nvSpPr>
            <p:cNvPr id="1433" name="Google Shape;1433;p6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65"/>
          <p:cNvGrpSpPr/>
          <p:nvPr/>
        </p:nvGrpSpPr>
        <p:grpSpPr>
          <a:xfrm>
            <a:off x="3765995" y="3855579"/>
            <a:ext cx="508123" cy="507955"/>
            <a:chOff x="1897577" y="2802432"/>
            <a:chExt cx="492176" cy="492014"/>
          </a:xfrm>
        </p:grpSpPr>
        <p:sp>
          <p:nvSpPr>
            <p:cNvPr id="1438" name="Google Shape;1438;p6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5"/>
          <p:cNvGrpSpPr/>
          <p:nvPr/>
        </p:nvGrpSpPr>
        <p:grpSpPr>
          <a:xfrm>
            <a:off x="997525" y="4169123"/>
            <a:ext cx="809227" cy="200842"/>
            <a:chOff x="2013045" y="4813233"/>
            <a:chExt cx="921986" cy="228854"/>
          </a:xfrm>
        </p:grpSpPr>
        <p:sp>
          <p:nvSpPr>
            <p:cNvPr id="1451" name="Google Shape;1451;p6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65"/>
          <p:cNvGrpSpPr/>
          <p:nvPr/>
        </p:nvGrpSpPr>
        <p:grpSpPr>
          <a:xfrm>
            <a:off x="1005985" y="2656004"/>
            <a:ext cx="792421" cy="269941"/>
            <a:chOff x="1046767" y="4756633"/>
            <a:chExt cx="859646" cy="292841"/>
          </a:xfrm>
        </p:grpSpPr>
        <p:sp>
          <p:nvSpPr>
            <p:cNvPr id="1454" name="Google Shape;1454;p6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 name="Google Shape;1457;p6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 name="Google Shape;1461;p65"/>
          <p:cNvGrpSpPr/>
          <p:nvPr/>
        </p:nvGrpSpPr>
        <p:grpSpPr>
          <a:xfrm>
            <a:off x="7141841" y="2550562"/>
            <a:ext cx="166473" cy="141497"/>
            <a:chOff x="4660325" y="1866850"/>
            <a:chExt cx="68350" cy="58100"/>
          </a:xfrm>
        </p:grpSpPr>
        <p:sp>
          <p:nvSpPr>
            <p:cNvPr id="1462" name="Google Shape;1462;p6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5"/>
          <p:cNvGrpSpPr/>
          <p:nvPr/>
        </p:nvGrpSpPr>
        <p:grpSpPr>
          <a:xfrm>
            <a:off x="7451186" y="2576286"/>
            <a:ext cx="162515" cy="90049"/>
            <a:chOff x="4791775" y="1877500"/>
            <a:chExt cx="66725" cy="36975"/>
          </a:xfrm>
        </p:grpSpPr>
        <p:sp>
          <p:nvSpPr>
            <p:cNvPr id="1465" name="Google Shape;1465;p6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5"/>
          <p:cNvGrpSpPr/>
          <p:nvPr/>
        </p:nvGrpSpPr>
        <p:grpSpPr>
          <a:xfrm>
            <a:off x="7772899" y="2576286"/>
            <a:ext cx="144979" cy="90049"/>
            <a:chOff x="4923925" y="1877500"/>
            <a:chExt cx="59525" cy="36975"/>
          </a:xfrm>
        </p:grpSpPr>
        <p:sp>
          <p:nvSpPr>
            <p:cNvPr id="1468" name="Google Shape;1468;p6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5"/>
          <p:cNvGrpSpPr/>
          <p:nvPr/>
        </p:nvGrpSpPr>
        <p:grpSpPr>
          <a:xfrm>
            <a:off x="8067390" y="2558477"/>
            <a:ext cx="141447" cy="125667"/>
            <a:chOff x="5058450" y="1870100"/>
            <a:chExt cx="58075" cy="51600"/>
          </a:xfrm>
        </p:grpSpPr>
        <p:sp>
          <p:nvSpPr>
            <p:cNvPr id="1471" name="Google Shape;1471;p6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5"/>
          <p:cNvGrpSpPr/>
          <p:nvPr/>
        </p:nvGrpSpPr>
        <p:grpSpPr>
          <a:xfrm>
            <a:off x="7481905" y="2980885"/>
            <a:ext cx="101077" cy="107645"/>
            <a:chOff x="4811425" y="2065025"/>
            <a:chExt cx="41500" cy="44200"/>
          </a:xfrm>
        </p:grpSpPr>
        <p:sp>
          <p:nvSpPr>
            <p:cNvPr id="1474" name="Google Shape;1474;p6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5"/>
          <p:cNvGrpSpPr/>
          <p:nvPr/>
        </p:nvGrpSpPr>
        <p:grpSpPr>
          <a:xfrm>
            <a:off x="7774342" y="2981098"/>
            <a:ext cx="120867" cy="107218"/>
            <a:chOff x="4929875" y="2065025"/>
            <a:chExt cx="49625" cy="44025"/>
          </a:xfrm>
        </p:grpSpPr>
        <p:sp>
          <p:nvSpPr>
            <p:cNvPr id="1477" name="Google Shape;1477;p6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5"/>
          <p:cNvGrpSpPr/>
          <p:nvPr/>
        </p:nvGrpSpPr>
        <p:grpSpPr>
          <a:xfrm>
            <a:off x="8103011" y="2984112"/>
            <a:ext cx="70206" cy="101191"/>
            <a:chOff x="5083925" y="2066350"/>
            <a:chExt cx="28825" cy="41550"/>
          </a:xfrm>
        </p:grpSpPr>
        <p:sp>
          <p:nvSpPr>
            <p:cNvPr id="1480" name="Google Shape;1480;p6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65"/>
          <p:cNvGrpSpPr/>
          <p:nvPr/>
        </p:nvGrpSpPr>
        <p:grpSpPr>
          <a:xfrm>
            <a:off x="7134565" y="2999759"/>
            <a:ext cx="181026" cy="69896"/>
            <a:chOff x="4659775" y="2072775"/>
            <a:chExt cx="74325" cy="28700"/>
          </a:xfrm>
        </p:grpSpPr>
        <p:sp>
          <p:nvSpPr>
            <p:cNvPr id="1483" name="Google Shape;1483;p6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65"/>
          <p:cNvGrpSpPr/>
          <p:nvPr/>
        </p:nvGrpSpPr>
        <p:grpSpPr>
          <a:xfrm>
            <a:off x="8054421" y="2790324"/>
            <a:ext cx="167387" cy="89197"/>
            <a:chOff x="4662475" y="1976500"/>
            <a:chExt cx="68725" cy="36625"/>
          </a:xfrm>
        </p:grpSpPr>
        <p:sp>
          <p:nvSpPr>
            <p:cNvPr id="1487" name="Google Shape;1487;p6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 name="Google Shape;1490;p65"/>
          <p:cNvGrpSpPr/>
          <p:nvPr/>
        </p:nvGrpSpPr>
        <p:grpSpPr>
          <a:xfrm>
            <a:off x="7751326" y="2793764"/>
            <a:ext cx="166899" cy="82317"/>
            <a:chOff x="4920150" y="1977875"/>
            <a:chExt cx="68525" cy="33800"/>
          </a:xfrm>
        </p:grpSpPr>
        <p:sp>
          <p:nvSpPr>
            <p:cNvPr id="1491" name="Google Shape;1491;p6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 name="Google Shape;1494;p65"/>
          <p:cNvGrpSpPr/>
          <p:nvPr/>
        </p:nvGrpSpPr>
        <p:grpSpPr>
          <a:xfrm>
            <a:off x="7162483" y="3197682"/>
            <a:ext cx="125190" cy="127859"/>
            <a:chOff x="4676550" y="2160575"/>
            <a:chExt cx="51400" cy="52500"/>
          </a:xfrm>
        </p:grpSpPr>
        <p:sp>
          <p:nvSpPr>
            <p:cNvPr id="1495" name="Google Shape;1495;p6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65"/>
          <p:cNvGrpSpPr/>
          <p:nvPr/>
        </p:nvGrpSpPr>
        <p:grpSpPr>
          <a:xfrm>
            <a:off x="7459741" y="3204714"/>
            <a:ext cx="145405" cy="113794"/>
            <a:chOff x="4768325" y="2163475"/>
            <a:chExt cx="59700" cy="46725"/>
          </a:xfrm>
        </p:grpSpPr>
        <p:sp>
          <p:nvSpPr>
            <p:cNvPr id="1499" name="Google Shape;1499;p6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 name="Google Shape;1501;p6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 name="Google Shape;1507;p65"/>
          <p:cNvGrpSpPr/>
          <p:nvPr/>
        </p:nvGrpSpPr>
        <p:grpSpPr>
          <a:xfrm>
            <a:off x="7476059" y="3459808"/>
            <a:ext cx="112768" cy="106853"/>
            <a:chOff x="4768575" y="2253950"/>
            <a:chExt cx="46300" cy="43875"/>
          </a:xfrm>
        </p:grpSpPr>
        <p:sp>
          <p:nvSpPr>
            <p:cNvPr id="1508" name="Google Shape;1508;p6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5"/>
          <p:cNvGrpSpPr/>
          <p:nvPr/>
        </p:nvGrpSpPr>
        <p:grpSpPr>
          <a:xfrm>
            <a:off x="7775682" y="3948834"/>
            <a:ext cx="118187" cy="146246"/>
            <a:chOff x="4960900" y="2433225"/>
            <a:chExt cx="48525" cy="60050"/>
          </a:xfrm>
        </p:grpSpPr>
        <p:sp>
          <p:nvSpPr>
            <p:cNvPr id="1511" name="Google Shape;1511;p6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65"/>
          <p:cNvGrpSpPr/>
          <p:nvPr/>
        </p:nvGrpSpPr>
        <p:grpSpPr>
          <a:xfrm>
            <a:off x="7464247" y="4212895"/>
            <a:ext cx="136394" cy="143810"/>
            <a:chOff x="4854075" y="2527625"/>
            <a:chExt cx="56000" cy="59050"/>
          </a:xfrm>
        </p:grpSpPr>
        <p:sp>
          <p:nvSpPr>
            <p:cNvPr id="1514" name="Google Shape;1514;p6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 name="Google Shape;1516;p6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 name="Google Shape;1519;p65"/>
          <p:cNvGrpSpPr/>
          <p:nvPr/>
        </p:nvGrpSpPr>
        <p:grpSpPr>
          <a:xfrm>
            <a:off x="8088458" y="3676639"/>
            <a:ext cx="99312" cy="160797"/>
            <a:chOff x="5059700" y="2334775"/>
            <a:chExt cx="40775" cy="66025"/>
          </a:xfrm>
        </p:grpSpPr>
        <p:sp>
          <p:nvSpPr>
            <p:cNvPr id="1520" name="Google Shape;1520;p6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5"/>
          <p:cNvGrpSpPr/>
          <p:nvPr/>
        </p:nvGrpSpPr>
        <p:grpSpPr>
          <a:xfrm>
            <a:off x="8045622" y="3941771"/>
            <a:ext cx="184984" cy="160371"/>
            <a:chOff x="5037700" y="2430325"/>
            <a:chExt cx="75950" cy="65850"/>
          </a:xfrm>
        </p:grpSpPr>
        <p:sp>
          <p:nvSpPr>
            <p:cNvPr id="1530" name="Google Shape;1530;p6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65"/>
          <p:cNvGrpSpPr/>
          <p:nvPr/>
        </p:nvGrpSpPr>
        <p:grpSpPr>
          <a:xfrm>
            <a:off x="7465128" y="3708223"/>
            <a:ext cx="173014" cy="97629"/>
            <a:chOff x="4756975" y="2341800"/>
            <a:chExt cx="91975" cy="51925"/>
          </a:xfrm>
        </p:grpSpPr>
        <p:sp>
          <p:nvSpPr>
            <p:cNvPr id="1533" name="Google Shape;1533;p6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 name="Google Shape;1553;p65"/>
          <p:cNvGrpSpPr/>
          <p:nvPr/>
        </p:nvGrpSpPr>
        <p:grpSpPr>
          <a:xfrm>
            <a:off x="7732065" y="4196920"/>
            <a:ext cx="212497" cy="175761"/>
            <a:chOff x="4943575" y="2516350"/>
            <a:chExt cx="98675" cy="81700"/>
          </a:xfrm>
        </p:grpSpPr>
        <p:sp>
          <p:nvSpPr>
            <p:cNvPr id="1554" name="Google Shape;1554;p6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6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grpSp>
        <p:nvGrpSpPr>
          <p:cNvPr id="1640" name="Google Shape;1640;p66"/>
          <p:cNvGrpSpPr/>
          <p:nvPr/>
        </p:nvGrpSpPr>
        <p:grpSpPr>
          <a:xfrm>
            <a:off x="3642951" y="1176740"/>
            <a:ext cx="2078182" cy="1366558"/>
            <a:chOff x="235800" y="830650"/>
            <a:chExt cx="6978450" cy="4588844"/>
          </a:xfrm>
        </p:grpSpPr>
        <p:sp>
          <p:nvSpPr>
            <p:cNvPr id="1641" name="Google Shape;1641;p6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66"/>
          <p:cNvGrpSpPr/>
          <p:nvPr/>
        </p:nvGrpSpPr>
        <p:grpSpPr>
          <a:xfrm>
            <a:off x="738454" y="3007842"/>
            <a:ext cx="2622876" cy="1333540"/>
            <a:chOff x="238125" y="1038125"/>
            <a:chExt cx="7146800" cy="3633625"/>
          </a:xfrm>
        </p:grpSpPr>
        <p:sp>
          <p:nvSpPr>
            <p:cNvPr id="1648" name="Google Shape;1648;p6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0" name="Google Shape;3220;p66"/>
          <p:cNvGrpSpPr/>
          <p:nvPr/>
        </p:nvGrpSpPr>
        <p:grpSpPr>
          <a:xfrm>
            <a:off x="5961311" y="1231136"/>
            <a:ext cx="2435960" cy="1297725"/>
            <a:chOff x="233350" y="949250"/>
            <a:chExt cx="7137300" cy="3802300"/>
          </a:xfrm>
        </p:grpSpPr>
        <p:sp>
          <p:nvSpPr>
            <p:cNvPr id="3221" name="Google Shape;3221;p6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66"/>
          <p:cNvGrpSpPr/>
          <p:nvPr/>
        </p:nvGrpSpPr>
        <p:grpSpPr>
          <a:xfrm>
            <a:off x="7714435" y="3194726"/>
            <a:ext cx="104231" cy="320340"/>
            <a:chOff x="7564426" y="3224343"/>
            <a:chExt cx="119985" cy="368801"/>
          </a:xfrm>
        </p:grpSpPr>
        <p:sp>
          <p:nvSpPr>
            <p:cNvPr id="3273" name="Google Shape;3273;p6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66"/>
          <p:cNvGrpSpPr/>
          <p:nvPr/>
        </p:nvGrpSpPr>
        <p:grpSpPr>
          <a:xfrm>
            <a:off x="7413923" y="3188827"/>
            <a:ext cx="189489" cy="332132"/>
            <a:chOff x="8370831" y="3202002"/>
            <a:chExt cx="218129" cy="382376"/>
          </a:xfrm>
        </p:grpSpPr>
        <p:sp>
          <p:nvSpPr>
            <p:cNvPr id="3276" name="Google Shape;3276;p6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8" name="Google Shape;3278;p66"/>
          <p:cNvGrpSpPr/>
          <p:nvPr/>
        </p:nvGrpSpPr>
        <p:grpSpPr>
          <a:xfrm>
            <a:off x="8137312" y="3599959"/>
            <a:ext cx="309429" cy="267000"/>
            <a:chOff x="6742064" y="3750480"/>
            <a:chExt cx="399315" cy="344560"/>
          </a:xfrm>
        </p:grpSpPr>
        <p:sp>
          <p:nvSpPr>
            <p:cNvPr id="3279" name="Google Shape;3279;p6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1" name="Google Shape;3281;p66"/>
          <p:cNvGrpSpPr/>
          <p:nvPr/>
        </p:nvGrpSpPr>
        <p:grpSpPr>
          <a:xfrm>
            <a:off x="7676331" y="3951006"/>
            <a:ext cx="180437" cy="281608"/>
            <a:chOff x="7248525" y="3739696"/>
            <a:chExt cx="230531" cy="359790"/>
          </a:xfrm>
        </p:grpSpPr>
        <p:sp>
          <p:nvSpPr>
            <p:cNvPr id="3282" name="Google Shape;3282;p6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4" name="Google Shape;3284;p66"/>
          <p:cNvGrpSpPr/>
          <p:nvPr/>
        </p:nvGrpSpPr>
        <p:grpSpPr>
          <a:xfrm>
            <a:off x="7922251" y="3594231"/>
            <a:ext cx="162896" cy="278710"/>
            <a:chOff x="7601242" y="3729267"/>
            <a:chExt cx="222566" cy="380803"/>
          </a:xfrm>
        </p:grpSpPr>
        <p:sp>
          <p:nvSpPr>
            <p:cNvPr id="3285" name="Google Shape;3285;p6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66"/>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8" name="Google Shape;3288;p66"/>
          <p:cNvGrpSpPr/>
          <p:nvPr/>
        </p:nvGrpSpPr>
        <p:grpSpPr>
          <a:xfrm>
            <a:off x="7411896" y="3595371"/>
            <a:ext cx="193543" cy="275990"/>
            <a:chOff x="8304647" y="3738687"/>
            <a:chExt cx="225076" cy="320956"/>
          </a:xfrm>
        </p:grpSpPr>
        <p:sp>
          <p:nvSpPr>
            <p:cNvPr id="3289" name="Google Shape;3289;p6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66"/>
          <p:cNvGrpSpPr/>
          <p:nvPr/>
        </p:nvGrpSpPr>
        <p:grpSpPr>
          <a:xfrm>
            <a:off x="7684389" y="3595371"/>
            <a:ext cx="178492" cy="275990"/>
            <a:chOff x="8615101" y="3738687"/>
            <a:chExt cx="207573" cy="320956"/>
          </a:xfrm>
        </p:grpSpPr>
        <p:sp>
          <p:nvSpPr>
            <p:cNvPr id="3293" name="Google Shape;3293;p6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6" name="Google Shape;3296;p66"/>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7" name="Google Shape;3297;p66"/>
          <p:cNvGrpSpPr/>
          <p:nvPr/>
        </p:nvGrpSpPr>
        <p:grpSpPr>
          <a:xfrm>
            <a:off x="7909920" y="3998032"/>
            <a:ext cx="187557" cy="187557"/>
            <a:chOff x="8565775" y="671075"/>
            <a:chExt cx="441000" cy="441000"/>
          </a:xfrm>
        </p:grpSpPr>
        <p:sp>
          <p:nvSpPr>
            <p:cNvPr id="3298" name="Google Shape;3298;p6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0" name="Google Shape;3300;p66"/>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6"/>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2" name="Google Shape;3302;p66"/>
          <p:cNvGrpSpPr/>
          <p:nvPr/>
        </p:nvGrpSpPr>
        <p:grpSpPr>
          <a:xfrm>
            <a:off x="6064392" y="3070557"/>
            <a:ext cx="587865" cy="517731"/>
            <a:chOff x="6000718" y="3070557"/>
            <a:chExt cx="587865" cy="517731"/>
          </a:xfrm>
        </p:grpSpPr>
        <p:sp>
          <p:nvSpPr>
            <p:cNvPr id="3303" name="Google Shape;3303;p6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3" name="Google Shape;3313;p66"/>
          <p:cNvGrpSpPr/>
          <p:nvPr/>
        </p:nvGrpSpPr>
        <p:grpSpPr>
          <a:xfrm>
            <a:off x="6079197" y="3714217"/>
            <a:ext cx="557665" cy="516387"/>
            <a:chOff x="6015523" y="3714217"/>
            <a:chExt cx="557665" cy="516387"/>
          </a:xfrm>
        </p:grpSpPr>
        <p:grpSp>
          <p:nvGrpSpPr>
            <p:cNvPr id="3314" name="Google Shape;3314;p66"/>
            <p:cNvGrpSpPr/>
            <p:nvPr/>
          </p:nvGrpSpPr>
          <p:grpSpPr>
            <a:xfrm>
              <a:off x="6036094" y="3716980"/>
              <a:ext cx="529822" cy="510480"/>
              <a:chOff x="3148311" y="-545634"/>
              <a:chExt cx="1006118" cy="969572"/>
            </a:xfrm>
          </p:grpSpPr>
          <p:sp>
            <p:nvSpPr>
              <p:cNvPr id="3315" name="Google Shape;3315;p6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5" name="Google Shape;3325;p6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66"/>
          <p:cNvGrpSpPr/>
          <p:nvPr/>
        </p:nvGrpSpPr>
        <p:grpSpPr>
          <a:xfrm>
            <a:off x="6707979" y="3073628"/>
            <a:ext cx="576302" cy="511871"/>
            <a:chOff x="6644304" y="3073628"/>
            <a:chExt cx="576302" cy="511871"/>
          </a:xfrm>
        </p:grpSpPr>
        <p:grpSp>
          <p:nvGrpSpPr>
            <p:cNvPr id="3327" name="Google Shape;3327;p66"/>
            <p:cNvGrpSpPr/>
            <p:nvPr/>
          </p:nvGrpSpPr>
          <p:grpSpPr>
            <a:xfrm>
              <a:off x="6712169" y="3073651"/>
              <a:ext cx="481611" cy="506713"/>
              <a:chOff x="1833536" y="-546641"/>
              <a:chExt cx="914567" cy="962419"/>
            </a:xfrm>
          </p:grpSpPr>
          <p:grpSp>
            <p:nvGrpSpPr>
              <p:cNvPr id="3328" name="Google Shape;3328;p66"/>
              <p:cNvGrpSpPr/>
              <p:nvPr/>
            </p:nvGrpSpPr>
            <p:grpSpPr>
              <a:xfrm>
                <a:off x="1833536" y="-524249"/>
                <a:ext cx="914567" cy="940027"/>
                <a:chOff x="1833536" y="-524249"/>
                <a:chExt cx="914567" cy="940027"/>
              </a:xfrm>
            </p:grpSpPr>
            <p:sp>
              <p:nvSpPr>
                <p:cNvPr id="3329" name="Google Shape;3329;p6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4" name="Google Shape;3334;p6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6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66"/>
          <p:cNvGrpSpPr/>
          <p:nvPr/>
        </p:nvGrpSpPr>
        <p:grpSpPr>
          <a:xfrm>
            <a:off x="6715725" y="3714143"/>
            <a:ext cx="560636" cy="516497"/>
            <a:chOff x="6652051" y="3714143"/>
            <a:chExt cx="560636" cy="516497"/>
          </a:xfrm>
        </p:grpSpPr>
        <p:grpSp>
          <p:nvGrpSpPr>
            <p:cNvPr id="3340" name="Google Shape;3340;p66"/>
            <p:cNvGrpSpPr/>
            <p:nvPr/>
          </p:nvGrpSpPr>
          <p:grpSpPr>
            <a:xfrm>
              <a:off x="6669657" y="3716715"/>
              <a:ext cx="466768" cy="464314"/>
              <a:chOff x="3139766" y="765669"/>
              <a:chExt cx="886380" cy="881888"/>
            </a:xfrm>
          </p:grpSpPr>
          <p:grpSp>
            <p:nvGrpSpPr>
              <p:cNvPr id="3341" name="Google Shape;3341;p66"/>
              <p:cNvGrpSpPr/>
              <p:nvPr/>
            </p:nvGrpSpPr>
            <p:grpSpPr>
              <a:xfrm>
                <a:off x="3139766" y="765669"/>
                <a:ext cx="886380" cy="881888"/>
                <a:chOff x="3139766" y="765669"/>
                <a:chExt cx="886380" cy="881888"/>
              </a:xfrm>
            </p:grpSpPr>
            <p:sp>
              <p:nvSpPr>
                <p:cNvPr id="3342" name="Google Shape;3342;p6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1" name="Google Shape;3351;p6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5" name="Google Shape;3355;p6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66"/>
          <p:cNvGrpSpPr/>
          <p:nvPr/>
        </p:nvGrpSpPr>
        <p:grpSpPr>
          <a:xfrm>
            <a:off x="726609" y="1192826"/>
            <a:ext cx="2665073" cy="1317140"/>
            <a:chOff x="793334" y="1192826"/>
            <a:chExt cx="2665073" cy="1317140"/>
          </a:xfrm>
        </p:grpSpPr>
        <p:sp>
          <p:nvSpPr>
            <p:cNvPr id="3357" name="Google Shape;3357;p6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66"/>
          <p:cNvGrpSpPr/>
          <p:nvPr/>
        </p:nvGrpSpPr>
        <p:grpSpPr>
          <a:xfrm>
            <a:off x="3597785" y="3065882"/>
            <a:ext cx="2241344" cy="1330656"/>
            <a:chOff x="3597785" y="3065882"/>
            <a:chExt cx="2241344" cy="1330656"/>
          </a:xfrm>
        </p:grpSpPr>
        <p:grpSp>
          <p:nvGrpSpPr>
            <p:cNvPr id="7325" name="Google Shape;7325;p66"/>
            <p:cNvGrpSpPr/>
            <p:nvPr/>
          </p:nvGrpSpPr>
          <p:grpSpPr>
            <a:xfrm>
              <a:off x="5296908" y="3937355"/>
              <a:ext cx="143198" cy="32380"/>
              <a:chOff x="5296908" y="3937355"/>
              <a:chExt cx="143198" cy="32380"/>
            </a:xfrm>
          </p:grpSpPr>
          <p:sp>
            <p:nvSpPr>
              <p:cNvPr id="7326" name="Google Shape;7326;p6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7" name="Google Shape;7327;p66"/>
              <p:cNvGrpSpPr/>
              <p:nvPr/>
            </p:nvGrpSpPr>
            <p:grpSpPr>
              <a:xfrm>
                <a:off x="5402331" y="3937355"/>
                <a:ext cx="37776" cy="32380"/>
                <a:chOff x="5402331" y="3937355"/>
                <a:chExt cx="37776" cy="32380"/>
              </a:xfrm>
            </p:grpSpPr>
            <p:sp>
              <p:nvSpPr>
                <p:cNvPr id="7328" name="Google Shape;7328;p6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6"/>
              <p:cNvGrpSpPr/>
              <p:nvPr/>
            </p:nvGrpSpPr>
            <p:grpSpPr>
              <a:xfrm>
                <a:off x="5296908" y="3937355"/>
                <a:ext cx="37783" cy="32380"/>
                <a:chOff x="5296908" y="3937355"/>
                <a:chExt cx="37783" cy="32380"/>
              </a:xfrm>
            </p:grpSpPr>
            <p:sp>
              <p:nvSpPr>
                <p:cNvPr id="7331" name="Google Shape;7331;p6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3" name="Google Shape;7333;p66"/>
            <p:cNvGrpSpPr/>
            <p:nvPr/>
          </p:nvGrpSpPr>
          <p:grpSpPr>
            <a:xfrm>
              <a:off x="4724163" y="3119631"/>
              <a:ext cx="120838" cy="84218"/>
              <a:chOff x="4724163" y="3119631"/>
              <a:chExt cx="120838" cy="84218"/>
            </a:xfrm>
          </p:grpSpPr>
          <p:grpSp>
            <p:nvGrpSpPr>
              <p:cNvPr id="7334" name="Google Shape;7334;p66"/>
              <p:cNvGrpSpPr/>
              <p:nvPr/>
            </p:nvGrpSpPr>
            <p:grpSpPr>
              <a:xfrm>
                <a:off x="4746712" y="3132773"/>
                <a:ext cx="86869" cy="56424"/>
                <a:chOff x="4746712" y="3132773"/>
                <a:chExt cx="86869" cy="56424"/>
              </a:xfrm>
            </p:grpSpPr>
            <p:sp>
              <p:nvSpPr>
                <p:cNvPr id="7335" name="Google Shape;7335;p6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66"/>
              <p:cNvGrpSpPr/>
              <p:nvPr/>
            </p:nvGrpSpPr>
            <p:grpSpPr>
              <a:xfrm>
                <a:off x="4773634" y="3143336"/>
                <a:ext cx="37776" cy="32451"/>
                <a:chOff x="4773634" y="3143336"/>
                <a:chExt cx="37776" cy="32451"/>
              </a:xfrm>
            </p:grpSpPr>
            <p:sp>
              <p:nvSpPr>
                <p:cNvPr id="7338" name="Google Shape;7338;p6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66"/>
              <p:cNvGrpSpPr/>
              <p:nvPr/>
            </p:nvGrpSpPr>
            <p:grpSpPr>
              <a:xfrm>
                <a:off x="4724163" y="3131248"/>
                <a:ext cx="37776" cy="32459"/>
                <a:chOff x="4724163" y="3131248"/>
                <a:chExt cx="37776" cy="32459"/>
              </a:xfrm>
            </p:grpSpPr>
            <p:sp>
              <p:nvSpPr>
                <p:cNvPr id="7341" name="Google Shape;7341;p6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6"/>
              <p:cNvGrpSpPr/>
              <p:nvPr/>
            </p:nvGrpSpPr>
            <p:grpSpPr>
              <a:xfrm>
                <a:off x="4755081" y="3176054"/>
                <a:ext cx="32357" cy="27795"/>
                <a:chOff x="4755081" y="3176054"/>
                <a:chExt cx="32357" cy="27795"/>
              </a:xfrm>
            </p:grpSpPr>
            <p:sp>
              <p:nvSpPr>
                <p:cNvPr id="7344" name="Google Shape;7344;p6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6"/>
              <p:cNvGrpSpPr/>
              <p:nvPr/>
            </p:nvGrpSpPr>
            <p:grpSpPr>
              <a:xfrm>
                <a:off x="4812550" y="3119631"/>
                <a:ext cx="32451" cy="27803"/>
                <a:chOff x="4812550" y="3119631"/>
                <a:chExt cx="32451" cy="27803"/>
              </a:xfrm>
            </p:grpSpPr>
            <p:sp>
              <p:nvSpPr>
                <p:cNvPr id="7347" name="Google Shape;7347;p6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9" name="Google Shape;7349;p66"/>
            <p:cNvGrpSpPr/>
            <p:nvPr/>
          </p:nvGrpSpPr>
          <p:grpSpPr>
            <a:xfrm>
              <a:off x="5382826" y="4027197"/>
              <a:ext cx="268967" cy="250422"/>
              <a:chOff x="5382826" y="4027197"/>
              <a:chExt cx="268967" cy="250422"/>
            </a:xfrm>
          </p:grpSpPr>
          <p:grpSp>
            <p:nvGrpSpPr>
              <p:cNvPr id="7350" name="Google Shape;7350;p66"/>
              <p:cNvGrpSpPr/>
              <p:nvPr/>
            </p:nvGrpSpPr>
            <p:grpSpPr>
              <a:xfrm>
                <a:off x="5405280" y="4042510"/>
                <a:ext cx="237570" cy="218647"/>
                <a:chOff x="5405280" y="4042510"/>
                <a:chExt cx="237570" cy="218647"/>
              </a:xfrm>
            </p:grpSpPr>
            <p:sp>
              <p:nvSpPr>
                <p:cNvPr id="7351" name="Google Shape;7351;p6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66"/>
              <p:cNvGrpSpPr/>
              <p:nvPr/>
            </p:nvGrpSpPr>
            <p:grpSpPr>
              <a:xfrm>
                <a:off x="5382826" y="4125549"/>
                <a:ext cx="37776" cy="32380"/>
                <a:chOff x="5382826" y="4125549"/>
                <a:chExt cx="37776" cy="32380"/>
              </a:xfrm>
            </p:grpSpPr>
            <p:sp>
              <p:nvSpPr>
                <p:cNvPr id="7358" name="Google Shape;7358;p6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6"/>
              <p:cNvGrpSpPr/>
              <p:nvPr/>
            </p:nvGrpSpPr>
            <p:grpSpPr>
              <a:xfrm>
                <a:off x="5475680" y="4195587"/>
                <a:ext cx="37783" cy="32364"/>
                <a:chOff x="5475680" y="4195587"/>
                <a:chExt cx="37783" cy="32364"/>
              </a:xfrm>
            </p:grpSpPr>
            <p:sp>
              <p:nvSpPr>
                <p:cNvPr id="7361" name="Google Shape;7361;p6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6"/>
              <p:cNvGrpSpPr/>
              <p:nvPr/>
            </p:nvGrpSpPr>
            <p:grpSpPr>
              <a:xfrm>
                <a:off x="5532575" y="4027197"/>
                <a:ext cx="33308" cy="32262"/>
                <a:chOff x="5532575" y="4027197"/>
                <a:chExt cx="33308" cy="32262"/>
              </a:xfrm>
            </p:grpSpPr>
            <p:sp>
              <p:nvSpPr>
                <p:cNvPr id="7364" name="Google Shape;7364;p6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66"/>
              <p:cNvGrpSpPr/>
              <p:nvPr/>
            </p:nvGrpSpPr>
            <p:grpSpPr>
              <a:xfrm>
                <a:off x="5590706" y="4245348"/>
                <a:ext cx="33497" cy="32270"/>
                <a:chOff x="5590706" y="4245348"/>
                <a:chExt cx="33497" cy="32270"/>
              </a:xfrm>
            </p:grpSpPr>
            <p:sp>
              <p:nvSpPr>
                <p:cNvPr id="7367" name="Google Shape;7367;p6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66"/>
              <p:cNvGrpSpPr/>
              <p:nvPr/>
            </p:nvGrpSpPr>
            <p:grpSpPr>
              <a:xfrm>
                <a:off x="5618681" y="4109677"/>
                <a:ext cx="33112" cy="32357"/>
                <a:chOff x="5618681" y="4109677"/>
                <a:chExt cx="33112" cy="32357"/>
              </a:xfrm>
            </p:grpSpPr>
            <p:sp>
              <p:nvSpPr>
                <p:cNvPr id="7370" name="Google Shape;7370;p6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66"/>
              <p:cNvGrpSpPr/>
              <p:nvPr/>
            </p:nvGrpSpPr>
            <p:grpSpPr>
              <a:xfrm>
                <a:off x="5479298" y="4128262"/>
                <a:ext cx="31405" cy="26906"/>
                <a:chOff x="5479298" y="4128262"/>
                <a:chExt cx="31405" cy="26906"/>
              </a:xfrm>
            </p:grpSpPr>
            <p:sp>
              <p:nvSpPr>
                <p:cNvPr id="7373" name="Google Shape;7373;p6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66"/>
              <p:cNvGrpSpPr/>
              <p:nvPr/>
            </p:nvGrpSpPr>
            <p:grpSpPr>
              <a:xfrm>
                <a:off x="5582903" y="4180116"/>
                <a:ext cx="31499" cy="26898"/>
                <a:chOff x="5582903" y="4180116"/>
                <a:chExt cx="31499" cy="26898"/>
              </a:xfrm>
            </p:grpSpPr>
            <p:sp>
              <p:nvSpPr>
                <p:cNvPr id="7376" name="Google Shape;7376;p6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8" name="Google Shape;7378;p66"/>
            <p:cNvGrpSpPr/>
            <p:nvPr/>
          </p:nvGrpSpPr>
          <p:grpSpPr>
            <a:xfrm>
              <a:off x="3977681" y="3230323"/>
              <a:ext cx="94584" cy="84085"/>
              <a:chOff x="3977681" y="3230323"/>
              <a:chExt cx="94584" cy="84085"/>
            </a:xfrm>
          </p:grpSpPr>
          <p:grpSp>
            <p:nvGrpSpPr>
              <p:cNvPr id="7379" name="Google Shape;7379;p66"/>
              <p:cNvGrpSpPr/>
              <p:nvPr/>
            </p:nvGrpSpPr>
            <p:grpSpPr>
              <a:xfrm>
                <a:off x="4000135" y="3243041"/>
                <a:ext cx="59570" cy="57186"/>
                <a:chOff x="4000135" y="3243041"/>
                <a:chExt cx="59570" cy="57186"/>
              </a:xfrm>
            </p:grpSpPr>
            <p:sp>
              <p:nvSpPr>
                <p:cNvPr id="7380" name="Google Shape;7380;p6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6"/>
              <p:cNvGrpSpPr/>
              <p:nvPr/>
            </p:nvGrpSpPr>
            <p:grpSpPr>
              <a:xfrm>
                <a:off x="3977681" y="3245872"/>
                <a:ext cx="37783" cy="32380"/>
                <a:chOff x="3977681" y="3245872"/>
                <a:chExt cx="37783" cy="32380"/>
              </a:xfrm>
            </p:grpSpPr>
            <p:sp>
              <p:nvSpPr>
                <p:cNvPr id="7384" name="Google Shape;7384;p6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6"/>
              <p:cNvGrpSpPr/>
              <p:nvPr/>
            </p:nvGrpSpPr>
            <p:grpSpPr>
              <a:xfrm>
                <a:off x="4040860" y="3262672"/>
                <a:ext cx="31405" cy="27001"/>
                <a:chOff x="4040860" y="3262672"/>
                <a:chExt cx="31405" cy="27001"/>
              </a:xfrm>
            </p:grpSpPr>
            <p:sp>
              <p:nvSpPr>
                <p:cNvPr id="7387" name="Google Shape;7387;p6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6"/>
              <p:cNvGrpSpPr/>
              <p:nvPr/>
            </p:nvGrpSpPr>
            <p:grpSpPr>
              <a:xfrm>
                <a:off x="4021072" y="3230323"/>
                <a:ext cx="31397" cy="26906"/>
                <a:chOff x="4021072" y="3230323"/>
                <a:chExt cx="31397" cy="26906"/>
              </a:xfrm>
            </p:grpSpPr>
            <p:sp>
              <p:nvSpPr>
                <p:cNvPr id="7390" name="Google Shape;7390;p6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6"/>
              <p:cNvGrpSpPr/>
              <p:nvPr/>
            </p:nvGrpSpPr>
            <p:grpSpPr>
              <a:xfrm>
                <a:off x="4001472" y="3287462"/>
                <a:ext cx="31499" cy="26945"/>
                <a:chOff x="4001472" y="3287462"/>
                <a:chExt cx="31499" cy="26945"/>
              </a:xfrm>
            </p:grpSpPr>
            <p:sp>
              <p:nvSpPr>
                <p:cNvPr id="7393" name="Google Shape;7393;p6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5" name="Google Shape;7395;p66"/>
            <p:cNvGrpSpPr/>
            <p:nvPr/>
          </p:nvGrpSpPr>
          <p:grpSpPr>
            <a:xfrm>
              <a:off x="4084715" y="3258865"/>
              <a:ext cx="184961" cy="137268"/>
              <a:chOff x="4084715" y="3258865"/>
              <a:chExt cx="184961" cy="137268"/>
            </a:xfrm>
          </p:grpSpPr>
          <p:grpSp>
            <p:nvGrpSpPr>
              <p:cNvPr id="7396" name="Google Shape;7396;p66"/>
              <p:cNvGrpSpPr/>
              <p:nvPr/>
            </p:nvGrpSpPr>
            <p:grpSpPr>
              <a:xfrm>
                <a:off x="4107453" y="3271583"/>
                <a:ext cx="153470" cy="110275"/>
                <a:chOff x="4107453" y="3271583"/>
                <a:chExt cx="153470" cy="110275"/>
              </a:xfrm>
            </p:grpSpPr>
            <p:sp>
              <p:nvSpPr>
                <p:cNvPr id="7397" name="Google Shape;7397;p6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6"/>
              <p:cNvGrpSpPr/>
              <p:nvPr/>
            </p:nvGrpSpPr>
            <p:grpSpPr>
              <a:xfrm>
                <a:off x="4136947" y="3258865"/>
                <a:ext cx="31499" cy="27001"/>
                <a:chOff x="4136947" y="3258865"/>
                <a:chExt cx="31499" cy="27001"/>
              </a:xfrm>
            </p:grpSpPr>
            <p:sp>
              <p:nvSpPr>
                <p:cNvPr id="7402" name="Google Shape;7402;p6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6"/>
              <p:cNvGrpSpPr/>
              <p:nvPr/>
            </p:nvGrpSpPr>
            <p:grpSpPr>
              <a:xfrm>
                <a:off x="4084715" y="3266478"/>
                <a:ext cx="31468" cy="26898"/>
                <a:chOff x="4084715" y="3266478"/>
                <a:chExt cx="31468" cy="26898"/>
              </a:xfrm>
            </p:grpSpPr>
            <p:sp>
              <p:nvSpPr>
                <p:cNvPr id="7405" name="Google Shape;7405;p6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6"/>
              <p:cNvGrpSpPr/>
              <p:nvPr/>
            </p:nvGrpSpPr>
            <p:grpSpPr>
              <a:xfrm>
                <a:off x="4159213" y="3279849"/>
                <a:ext cx="31405" cy="26945"/>
                <a:chOff x="4159213" y="3279849"/>
                <a:chExt cx="31405" cy="26945"/>
              </a:xfrm>
            </p:grpSpPr>
            <p:sp>
              <p:nvSpPr>
                <p:cNvPr id="7408" name="Google Shape;7408;p6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66"/>
              <p:cNvGrpSpPr/>
              <p:nvPr/>
            </p:nvGrpSpPr>
            <p:grpSpPr>
              <a:xfrm>
                <a:off x="4201550" y="3266502"/>
                <a:ext cx="31405" cy="26883"/>
                <a:chOff x="4201550" y="3266502"/>
                <a:chExt cx="31405" cy="26883"/>
              </a:xfrm>
            </p:grpSpPr>
            <p:sp>
              <p:nvSpPr>
                <p:cNvPr id="7411" name="Google Shape;7411;p6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66"/>
              <p:cNvGrpSpPr/>
              <p:nvPr/>
            </p:nvGrpSpPr>
            <p:grpSpPr>
              <a:xfrm>
                <a:off x="4201550" y="3338278"/>
                <a:ext cx="31405" cy="26930"/>
                <a:chOff x="4201550" y="3338278"/>
                <a:chExt cx="31405" cy="26930"/>
              </a:xfrm>
            </p:grpSpPr>
            <p:sp>
              <p:nvSpPr>
                <p:cNvPr id="7414" name="Google Shape;7414;p6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66"/>
              <p:cNvGrpSpPr/>
              <p:nvPr/>
            </p:nvGrpSpPr>
            <p:grpSpPr>
              <a:xfrm>
                <a:off x="4238272" y="3369132"/>
                <a:ext cx="31405" cy="27001"/>
                <a:chOff x="4238272" y="3369132"/>
                <a:chExt cx="31405" cy="27001"/>
              </a:xfrm>
            </p:grpSpPr>
            <p:sp>
              <p:nvSpPr>
                <p:cNvPr id="7417" name="Google Shape;7417;p6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9" name="Google Shape;7419;p66"/>
            <p:cNvGrpSpPr/>
            <p:nvPr/>
          </p:nvGrpSpPr>
          <p:grpSpPr>
            <a:xfrm>
              <a:off x="4068639" y="3200169"/>
              <a:ext cx="77643" cy="37272"/>
              <a:chOff x="4068639" y="3200169"/>
              <a:chExt cx="77643" cy="37272"/>
            </a:xfrm>
          </p:grpSpPr>
          <p:sp>
            <p:nvSpPr>
              <p:cNvPr id="7420" name="Google Shape;7420;p6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1" name="Google Shape;7421;p66"/>
              <p:cNvGrpSpPr/>
              <p:nvPr/>
            </p:nvGrpSpPr>
            <p:grpSpPr>
              <a:xfrm>
                <a:off x="4114878" y="3200169"/>
                <a:ext cx="31405" cy="26993"/>
                <a:chOff x="4114878" y="3200169"/>
                <a:chExt cx="31405" cy="26993"/>
              </a:xfrm>
            </p:grpSpPr>
            <p:sp>
              <p:nvSpPr>
                <p:cNvPr id="7422" name="Google Shape;7422;p6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6"/>
              <p:cNvGrpSpPr/>
              <p:nvPr/>
            </p:nvGrpSpPr>
            <p:grpSpPr>
              <a:xfrm>
                <a:off x="4068639" y="3210535"/>
                <a:ext cx="31499" cy="26906"/>
                <a:chOff x="4068639" y="3210535"/>
                <a:chExt cx="31499" cy="26906"/>
              </a:xfrm>
            </p:grpSpPr>
            <p:sp>
              <p:nvSpPr>
                <p:cNvPr id="7425" name="Google Shape;7425;p6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7" name="Google Shape;7427;p66"/>
            <p:cNvGrpSpPr/>
            <p:nvPr/>
          </p:nvGrpSpPr>
          <p:grpSpPr>
            <a:xfrm>
              <a:off x="3869702" y="3066935"/>
              <a:ext cx="382664" cy="190294"/>
              <a:chOff x="3869702" y="3066935"/>
              <a:chExt cx="382664" cy="190294"/>
            </a:xfrm>
          </p:grpSpPr>
          <p:grpSp>
            <p:nvGrpSpPr>
              <p:cNvPr id="7428" name="Google Shape;7428;p66"/>
              <p:cNvGrpSpPr/>
              <p:nvPr/>
            </p:nvGrpSpPr>
            <p:grpSpPr>
              <a:xfrm>
                <a:off x="3888633" y="3082351"/>
                <a:ext cx="351172" cy="160698"/>
                <a:chOff x="3888633" y="3082351"/>
                <a:chExt cx="351172" cy="160698"/>
              </a:xfrm>
            </p:grpSpPr>
            <p:sp>
              <p:nvSpPr>
                <p:cNvPr id="7429" name="Google Shape;7429;p6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66"/>
              <p:cNvGrpSpPr/>
              <p:nvPr/>
            </p:nvGrpSpPr>
            <p:grpSpPr>
              <a:xfrm>
                <a:off x="4143703" y="3066935"/>
                <a:ext cx="37783" cy="32357"/>
                <a:chOff x="4143703" y="3066935"/>
                <a:chExt cx="37783" cy="32357"/>
              </a:xfrm>
            </p:grpSpPr>
            <p:sp>
              <p:nvSpPr>
                <p:cNvPr id="7436" name="Google Shape;7436;p6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66"/>
              <p:cNvGrpSpPr/>
              <p:nvPr/>
            </p:nvGrpSpPr>
            <p:grpSpPr>
              <a:xfrm>
                <a:off x="4044565" y="3103563"/>
                <a:ext cx="37783" cy="32451"/>
                <a:chOff x="4044565" y="3103563"/>
                <a:chExt cx="37783" cy="32451"/>
              </a:xfrm>
            </p:grpSpPr>
            <p:sp>
              <p:nvSpPr>
                <p:cNvPr id="7439" name="Google Shape;7439;p6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66"/>
              <p:cNvGrpSpPr/>
              <p:nvPr/>
            </p:nvGrpSpPr>
            <p:grpSpPr>
              <a:xfrm>
                <a:off x="4017454" y="3188237"/>
                <a:ext cx="37776" cy="32357"/>
                <a:chOff x="4017454" y="3188237"/>
                <a:chExt cx="37776" cy="32357"/>
              </a:xfrm>
            </p:grpSpPr>
            <p:sp>
              <p:nvSpPr>
                <p:cNvPr id="7442" name="Google Shape;7442;p6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6"/>
              <p:cNvGrpSpPr/>
              <p:nvPr/>
            </p:nvGrpSpPr>
            <p:grpSpPr>
              <a:xfrm>
                <a:off x="3921548" y="3157509"/>
                <a:ext cx="37783" cy="32357"/>
                <a:chOff x="3921548" y="3157509"/>
                <a:chExt cx="37783" cy="32357"/>
              </a:xfrm>
            </p:grpSpPr>
            <p:sp>
              <p:nvSpPr>
                <p:cNvPr id="7445" name="Google Shape;7445;p6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66"/>
              <p:cNvGrpSpPr/>
              <p:nvPr/>
            </p:nvGrpSpPr>
            <p:grpSpPr>
              <a:xfrm>
                <a:off x="3939056" y="3211620"/>
                <a:ext cx="37783" cy="32380"/>
                <a:chOff x="3939056" y="3211620"/>
                <a:chExt cx="37783" cy="32380"/>
              </a:xfrm>
            </p:grpSpPr>
            <p:sp>
              <p:nvSpPr>
                <p:cNvPr id="7448" name="Google Shape;7448;p6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66"/>
              <p:cNvGrpSpPr/>
              <p:nvPr/>
            </p:nvGrpSpPr>
            <p:grpSpPr>
              <a:xfrm>
                <a:off x="4176240" y="3136965"/>
                <a:ext cx="31405" cy="26930"/>
                <a:chOff x="4176240" y="3136965"/>
                <a:chExt cx="31405" cy="26930"/>
              </a:xfrm>
            </p:grpSpPr>
            <p:sp>
              <p:nvSpPr>
                <p:cNvPr id="7451" name="Google Shape;7451;p6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6"/>
              <p:cNvGrpSpPr/>
              <p:nvPr/>
            </p:nvGrpSpPr>
            <p:grpSpPr>
              <a:xfrm>
                <a:off x="4133148" y="3152593"/>
                <a:ext cx="31499" cy="27001"/>
                <a:chOff x="4133148" y="3152593"/>
                <a:chExt cx="31499" cy="27001"/>
              </a:xfrm>
            </p:grpSpPr>
            <p:sp>
              <p:nvSpPr>
                <p:cNvPr id="7454" name="Google Shape;7454;p6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6"/>
              <p:cNvGrpSpPr/>
              <p:nvPr/>
            </p:nvGrpSpPr>
            <p:grpSpPr>
              <a:xfrm>
                <a:off x="4220866" y="3073534"/>
                <a:ext cx="31499" cy="26898"/>
                <a:chOff x="4220866" y="3073534"/>
                <a:chExt cx="31499" cy="26898"/>
              </a:xfrm>
            </p:grpSpPr>
            <p:sp>
              <p:nvSpPr>
                <p:cNvPr id="7457" name="Google Shape;7457;p6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66"/>
              <p:cNvGrpSpPr/>
              <p:nvPr/>
            </p:nvGrpSpPr>
            <p:grpSpPr>
              <a:xfrm>
                <a:off x="3869702" y="3230323"/>
                <a:ext cx="31499" cy="26906"/>
                <a:chOff x="3869702" y="3230323"/>
                <a:chExt cx="31499" cy="26906"/>
              </a:xfrm>
            </p:grpSpPr>
            <p:sp>
              <p:nvSpPr>
                <p:cNvPr id="7460" name="Google Shape;7460;p6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62" name="Google Shape;7462;p66"/>
            <p:cNvGrpSpPr/>
            <p:nvPr/>
          </p:nvGrpSpPr>
          <p:grpSpPr>
            <a:xfrm>
              <a:off x="4271383" y="3065882"/>
              <a:ext cx="304556" cy="341663"/>
              <a:chOff x="4271383" y="3065882"/>
              <a:chExt cx="304556" cy="341663"/>
            </a:xfrm>
          </p:grpSpPr>
          <p:grpSp>
            <p:nvGrpSpPr>
              <p:cNvPr id="7463" name="Google Shape;7463;p66"/>
              <p:cNvGrpSpPr/>
              <p:nvPr/>
            </p:nvGrpSpPr>
            <p:grpSpPr>
              <a:xfrm>
                <a:off x="4293838" y="3078639"/>
                <a:ext cx="269353" cy="311973"/>
                <a:chOff x="4293838" y="3078639"/>
                <a:chExt cx="269353" cy="311973"/>
              </a:xfrm>
            </p:grpSpPr>
            <p:sp>
              <p:nvSpPr>
                <p:cNvPr id="7464" name="Google Shape;7464;p6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6"/>
              <p:cNvGrpSpPr/>
              <p:nvPr/>
            </p:nvGrpSpPr>
            <p:grpSpPr>
              <a:xfrm>
                <a:off x="4538164" y="3342061"/>
                <a:ext cx="37776" cy="32380"/>
                <a:chOff x="4538164" y="3342061"/>
                <a:chExt cx="37776" cy="32380"/>
              </a:xfrm>
            </p:grpSpPr>
            <p:sp>
              <p:nvSpPr>
                <p:cNvPr id="7482" name="Google Shape;7482;p6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6"/>
              <p:cNvGrpSpPr/>
              <p:nvPr/>
            </p:nvGrpSpPr>
            <p:grpSpPr>
              <a:xfrm>
                <a:off x="4271383" y="3194742"/>
                <a:ext cx="37783" cy="32420"/>
                <a:chOff x="4271383" y="3194742"/>
                <a:chExt cx="37783" cy="32420"/>
              </a:xfrm>
            </p:grpSpPr>
            <p:sp>
              <p:nvSpPr>
                <p:cNvPr id="7485" name="Google Shape;7485;p6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6"/>
              <p:cNvGrpSpPr/>
              <p:nvPr/>
            </p:nvGrpSpPr>
            <p:grpSpPr>
              <a:xfrm>
                <a:off x="4284416" y="3084058"/>
                <a:ext cx="37783" cy="32357"/>
                <a:chOff x="4284416" y="3084058"/>
                <a:chExt cx="37783" cy="32357"/>
              </a:xfrm>
            </p:grpSpPr>
            <p:sp>
              <p:nvSpPr>
                <p:cNvPr id="7488" name="Google Shape;7488;p6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6"/>
              <p:cNvGrpSpPr/>
              <p:nvPr/>
            </p:nvGrpSpPr>
            <p:grpSpPr>
              <a:xfrm>
                <a:off x="4478697" y="3297561"/>
                <a:ext cx="37776" cy="32451"/>
                <a:chOff x="4478697" y="3297561"/>
                <a:chExt cx="37776" cy="32451"/>
              </a:xfrm>
            </p:grpSpPr>
            <p:sp>
              <p:nvSpPr>
                <p:cNvPr id="7491" name="Google Shape;7491;p6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66"/>
              <p:cNvGrpSpPr/>
              <p:nvPr/>
            </p:nvGrpSpPr>
            <p:grpSpPr>
              <a:xfrm>
                <a:off x="4411813" y="3331711"/>
                <a:ext cx="37776" cy="32451"/>
                <a:chOff x="4411813" y="3331711"/>
                <a:chExt cx="37776" cy="32451"/>
              </a:xfrm>
            </p:grpSpPr>
            <p:sp>
              <p:nvSpPr>
                <p:cNvPr id="7494" name="Google Shape;7494;p6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6"/>
              <p:cNvGrpSpPr/>
              <p:nvPr/>
            </p:nvGrpSpPr>
            <p:grpSpPr>
              <a:xfrm>
                <a:off x="4337984" y="3375188"/>
                <a:ext cx="37776" cy="32357"/>
                <a:chOff x="4337984" y="3375188"/>
                <a:chExt cx="37776" cy="32357"/>
              </a:xfrm>
            </p:grpSpPr>
            <p:sp>
              <p:nvSpPr>
                <p:cNvPr id="7497" name="Google Shape;7497;p6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6"/>
              <p:cNvGrpSpPr/>
              <p:nvPr/>
            </p:nvGrpSpPr>
            <p:grpSpPr>
              <a:xfrm>
                <a:off x="4494867" y="3090530"/>
                <a:ext cx="37878" cy="32451"/>
                <a:chOff x="4494867" y="3090530"/>
                <a:chExt cx="37878" cy="32451"/>
              </a:xfrm>
            </p:grpSpPr>
            <p:sp>
              <p:nvSpPr>
                <p:cNvPr id="7500" name="Google Shape;7500;p6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66"/>
              <p:cNvGrpSpPr/>
              <p:nvPr/>
            </p:nvGrpSpPr>
            <p:grpSpPr>
              <a:xfrm>
                <a:off x="4525124" y="3207774"/>
                <a:ext cx="37783" cy="32420"/>
                <a:chOff x="4525124" y="3207774"/>
                <a:chExt cx="37783" cy="32420"/>
              </a:xfrm>
            </p:grpSpPr>
            <p:sp>
              <p:nvSpPr>
                <p:cNvPr id="7503" name="Google Shape;7503;p6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6"/>
              <p:cNvGrpSpPr/>
              <p:nvPr/>
            </p:nvGrpSpPr>
            <p:grpSpPr>
              <a:xfrm>
                <a:off x="4440544" y="3176479"/>
                <a:ext cx="31499" cy="26898"/>
                <a:chOff x="4440544" y="3176479"/>
                <a:chExt cx="31499" cy="26898"/>
              </a:xfrm>
            </p:grpSpPr>
            <p:sp>
              <p:nvSpPr>
                <p:cNvPr id="7506" name="Google Shape;7506;p6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6"/>
              <p:cNvGrpSpPr/>
              <p:nvPr/>
            </p:nvGrpSpPr>
            <p:grpSpPr>
              <a:xfrm>
                <a:off x="4350545" y="3156400"/>
                <a:ext cx="31405" cy="27001"/>
                <a:chOff x="4350545" y="3156400"/>
                <a:chExt cx="31405" cy="27001"/>
              </a:xfrm>
            </p:grpSpPr>
            <p:sp>
              <p:nvSpPr>
                <p:cNvPr id="7509" name="Google Shape;7509;p6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6"/>
              <p:cNvGrpSpPr/>
              <p:nvPr/>
            </p:nvGrpSpPr>
            <p:grpSpPr>
              <a:xfrm>
                <a:off x="4376703" y="3255058"/>
                <a:ext cx="31405" cy="27001"/>
                <a:chOff x="4376703" y="3255058"/>
                <a:chExt cx="31405" cy="27001"/>
              </a:xfrm>
            </p:grpSpPr>
            <p:sp>
              <p:nvSpPr>
                <p:cNvPr id="7512" name="Google Shape;7512;p6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66"/>
              <p:cNvGrpSpPr/>
              <p:nvPr/>
            </p:nvGrpSpPr>
            <p:grpSpPr>
              <a:xfrm>
                <a:off x="4331322" y="3283656"/>
                <a:ext cx="31405" cy="26945"/>
                <a:chOff x="4331322" y="3283656"/>
                <a:chExt cx="31405" cy="26945"/>
              </a:xfrm>
            </p:grpSpPr>
            <p:sp>
              <p:nvSpPr>
                <p:cNvPr id="7515" name="Google Shape;7515;p6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6"/>
              <p:cNvGrpSpPr/>
              <p:nvPr/>
            </p:nvGrpSpPr>
            <p:grpSpPr>
              <a:xfrm>
                <a:off x="4380510" y="3065882"/>
                <a:ext cx="31405" cy="26938"/>
                <a:chOff x="4380510" y="3065882"/>
                <a:chExt cx="31405" cy="26938"/>
              </a:xfrm>
            </p:grpSpPr>
            <p:sp>
              <p:nvSpPr>
                <p:cNvPr id="7518" name="Google Shape;7518;p6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0" name="Google Shape;7520;p66"/>
            <p:cNvGrpSpPr/>
            <p:nvPr/>
          </p:nvGrpSpPr>
          <p:grpSpPr>
            <a:xfrm>
              <a:off x="4558998" y="3188237"/>
              <a:ext cx="1280131" cy="1052746"/>
              <a:chOff x="4558998" y="3188237"/>
              <a:chExt cx="1280131" cy="1052746"/>
            </a:xfrm>
          </p:grpSpPr>
          <p:sp>
            <p:nvSpPr>
              <p:cNvPr id="7521" name="Google Shape;7521;p6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2" name="Google Shape;7522;p66"/>
              <p:cNvGrpSpPr/>
              <p:nvPr/>
            </p:nvGrpSpPr>
            <p:grpSpPr>
              <a:xfrm>
                <a:off x="4579164" y="3203653"/>
                <a:ext cx="1244833" cy="1020397"/>
                <a:chOff x="4579164" y="3203653"/>
                <a:chExt cx="1244833" cy="1020397"/>
              </a:xfrm>
            </p:grpSpPr>
            <p:sp>
              <p:nvSpPr>
                <p:cNvPr id="7523" name="Google Shape;7523;p6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5" name="Google Shape;7525;p66"/>
                <p:cNvGrpSpPr/>
                <p:nvPr/>
              </p:nvGrpSpPr>
              <p:grpSpPr>
                <a:xfrm>
                  <a:off x="4579164" y="3203653"/>
                  <a:ext cx="1244833" cy="1020397"/>
                  <a:chOff x="4579164" y="3203653"/>
                  <a:chExt cx="1244833" cy="1020397"/>
                </a:xfrm>
              </p:grpSpPr>
              <p:sp>
                <p:nvSpPr>
                  <p:cNvPr id="7526" name="Google Shape;7526;p6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8" name="Google Shape;7528;p66"/>
                  <p:cNvGrpSpPr/>
                  <p:nvPr/>
                </p:nvGrpSpPr>
                <p:grpSpPr>
                  <a:xfrm>
                    <a:off x="4579164" y="3203653"/>
                    <a:ext cx="1244833" cy="1020397"/>
                    <a:chOff x="4579164" y="3203653"/>
                    <a:chExt cx="1244833" cy="1020397"/>
                  </a:xfrm>
                </p:grpSpPr>
                <p:sp>
                  <p:nvSpPr>
                    <p:cNvPr id="7529" name="Google Shape;7529;p6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7" name="Google Shape;7537;p66"/>
                    <p:cNvGrpSpPr/>
                    <p:nvPr/>
                  </p:nvGrpSpPr>
                  <p:grpSpPr>
                    <a:xfrm>
                      <a:off x="4579164" y="3203653"/>
                      <a:ext cx="1244833" cy="1020397"/>
                      <a:chOff x="4579164" y="3203653"/>
                      <a:chExt cx="1244833" cy="1020397"/>
                    </a:xfrm>
                  </p:grpSpPr>
                  <p:sp>
                    <p:nvSpPr>
                      <p:cNvPr id="7538" name="Google Shape;7538;p6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2" name="Google Shape;7552;p66"/>
                      <p:cNvGrpSpPr/>
                      <p:nvPr/>
                    </p:nvGrpSpPr>
                    <p:grpSpPr>
                      <a:xfrm>
                        <a:off x="4579164" y="3203653"/>
                        <a:ext cx="1244833" cy="1020397"/>
                        <a:chOff x="4579164" y="3203653"/>
                        <a:chExt cx="1244833" cy="1020397"/>
                      </a:xfrm>
                    </p:grpSpPr>
                    <p:sp>
                      <p:nvSpPr>
                        <p:cNvPr id="7553" name="Google Shape;7553;p6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7" name="Google Shape;7577;p66"/>
                        <p:cNvGrpSpPr/>
                        <p:nvPr/>
                      </p:nvGrpSpPr>
                      <p:grpSpPr>
                        <a:xfrm>
                          <a:off x="4579164" y="3203653"/>
                          <a:ext cx="1244833" cy="1020397"/>
                          <a:chOff x="4579164" y="3203653"/>
                          <a:chExt cx="1244833" cy="1020397"/>
                        </a:xfrm>
                      </p:grpSpPr>
                      <p:sp>
                        <p:nvSpPr>
                          <p:cNvPr id="7578" name="Google Shape;7578;p6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66"/>
                          <p:cNvGrpSpPr/>
                          <p:nvPr/>
                        </p:nvGrpSpPr>
                        <p:grpSpPr>
                          <a:xfrm>
                            <a:off x="4579164" y="3203653"/>
                            <a:ext cx="1244833" cy="1020397"/>
                            <a:chOff x="4579164" y="3203653"/>
                            <a:chExt cx="1244833" cy="1020397"/>
                          </a:xfrm>
                        </p:grpSpPr>
                        <p:sp>
                          <p:nvSpPr>
                            <p:cNvPr id="7580" name="Google Shape;7580;p6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7" name="Google Shape;7587;p66"/>
                            <p:cNvGrpSpPr/>
                            <p:nvPr/>
                          </p:nvGrpSpPr>
                          <p:grpSpPr>
                            <a:xfrm>
                              <a:off x="4579164" y="3203653"/>
                              <a:ext cx="1244833" cy="1020397"/>
                              <a:chOff x="4579164" y="3203653"/>
                              <a:chExt cx="1244833" cy="1020397"/>
                            </a:xfrm>
                          </p:grpSpPr>
                          <p:sp>
                            <p:nvSpPr>
                              <p:cNvPr id="7588" name="Google Shape;7588;p6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1" name="Google Shape;7601;p66"/>
                              <p:cNvGrpSpPr/>
                              <p:nvPr/>
                            </p:nvGrpSpPr>
                            <p:grpSpPr>
                              <a:xfrm>
                                <a:off x="4579164" y="3203653"/>
                                <a:ext cx="1244833" cy="1020397"/>
                                <a:chOff x="4579164" y="3203653"/>
                                <a:chExt cx="1244833" cy="1020397"/>
                              </a:xfrm>
                            </p:grpSpPr>
                            <p:sp>
                              <p:nvSpPr>
                                <p:cNvPr id="7602" name="Google Shape;7602;p6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9" name="Google Shape;7609;p66"/>
                                <p:cNvGrpSpPr/>
                                <p:nvPr/>
                              </p:nvGrpSpPr>
                              <p:grpSpPr>
                                <a:xfrm>
                                  <a:off x="4579164" y="3203653"/>
                                  <a:ext cx="1244833" cy="1020397"/>
                                  <a:chOff x="4579164" y="3203653"/>
                                  <a:chExt cx="1244833" cy="1020397"/>
                                </a:xfrm>
                              </p:grpSpPr>
                              <p:sp>
                                <p:nvSpPr>
                                  <p:cNvPr id="7610" name="Google Shape;7610;p6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66"/>
                                  <p:cNvGrpSpPr/>
                                  <p:nvPr/>
                                </p:nvGrpSpPr>
                                <p:grpSpPr>
                                  <a:xfrm>
                                    <a:off x="4579164" y="3203653"/>
                                    <a:ext cx="1244833" cy="1020397"/>
                                    <a:chOff x="4579164" y="3203653"/>
                                    <a:chExt cx="1244833" cy="1020397"/>
                                  </a:xfrm>
                                </p:grpSpPr>
                                <p:sp>
                                  <p:nvSpPr>
                                    <p:cNvPr id="7616" name="Google Shape;7616;p6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620" name="Google Shape;7620;p6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23" name="Google Shape;7623;p6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624" name="Google Shape;7624;p66"/>
              <p:cNvGrpSpPr/>
              <p:nvPr/>
            </p:nvGrpSpPr>
            <p:grpSpPr>
              <a:xfrm>
                <a:off x="4595437" y="3598775"/>
                <a:ext cx="37776" cy="32451"/>
                <a:chOff x="4595437" y="3598775"/>
                <a:chExt cx="37776" cy="32451"/>
              </a:xfrm>
            </p:grpSpPr>
            <p:sp>
              <p:nvSpPr>
                <p:cNvPr id="7625" name="Google Shape;7625;p6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6"/>
              <p:cNvGrpSpPr/>
              <p:nvPr/>
            </p:nvGrpSpPr>
            <p:grpSpPr>
              <a:xfrm>
                <a:off x="4641864" y="3524443"/>
                <a:ext cx="37776" cy="32380"/>
                <a:chOff x="4641864" y="3524443"/>
                <a:chExt cx="37776" cy="32380"/>
              </a:xfrm>
            </p:grpSpPr>
            <p:sp>
              <p:nvSpPr>
                <p:cNvPr id="7628" name="Google Shape;7628;p6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6"/>
              <p:cNvGrpSpPr/>
              <p:nvPr/>
            </p:nvGrpSpPr>
            <p:grpSpPr>
              <a:xfrm>
                <a:off x="4648431" y="3893901"/>
                <a:ext cx="37776" cy="32357"/>
                <a:chOff x="4648431" y="3893901"/>
                <a:chExt cx="37776" cy="32357"/>
              </a:xfrm>
            </p:grpSpPr>
            <p:sp>
              <p:nvSpPr>
                <p:cNvPr id="7631" name="Google Shape;7631;p6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66"/>
              <p:cNvGrpSpPr/>
              <p:nvPr/>
            </p:nvGrpSpPr>
            <p:grpSpPr>
              <a:xfrm>
                <a:off x="4567752" y="3722908"/>
                <a:ext cx="37870" cy="32380"/>
                <a:chOff x="4567752" y="3722908"/>
                <a:chExt cx="37870" cy="32380"/>
              </a:xfrm>
            </p:grpSpPr>
            <p:sp>
              <p:nvSpPr>
                <p:cNvPr id="7634" name="Google Shape;7634;p6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66"/>
              <p:cNvGrpSpPr/>
              <p:nvPr/>
            </p:nvGrpSpPr>
            <p:grpSpPr>
              <a:xfrm>
                <a:off x="4617506" y="3652052"/>
                <a:ext cx="37783" cy="32357"/>
                <a:chOff x="4617506" y="3652052"/>
                <a:chExt cx="37783" cy="32357"/>
              </a:xfrm>
            </p:grpSpPr>
            <p:sp>
              <p:nvSpPr>
                <p:cNvPr id="7637" name="Google Shape;7637;p6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4739005" y="3554149"/>
                <a:ext cx="37870" cy="32357"/>
                <a:chOff x="4739005" y="3554149"/>
                <a:chExt cx="37870" cy="32357"/>
              </a:xfrm>
            </p:grpSpPr>
            <p:sp>
              <p:nvSpPr>
                <p:cNvPr id="7640" name="Google Shape;7640;p6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66"/>
              <p:cNvGrpSpPr/>
              <p:nvPr/>
            </p:nvGrpSpPr>
            <p:grpSpPr>
              <a:xfrm>
                <a:off x="4806557" y="3630258"/>
                <a:ext cx="37776" cy="32364"/>
                <a:chOff x="4806557" y="3630258"/>
                <a:chExt cx="37776" cy="32364"/>
              </a:xfrm>
            </p:grpSpPr>
            <p:sp>
              <p:nvSpPr>
                <p:cNvPr id="7643" name="Google Shape;7643;p6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6"/>
              <p:cNvGrpSpPr/>
              <p:nvPr/>
            </p:nvGrpSpPr>
            <p:grpSpPr>
              <a:xfrm>
                <a:off x="4737007" y="4004357"/>
                <a:ext cx="37870" cy="32357"/>
                <a:chOff x="4737007" y="4004357"/>
                <a:chExt cx="37870" cy="32357"/>
              </a:xfrm>
            </p:grpSpPr>
            <p:sp>
              <p:nvSpPr>
                <p:cNvPr id="7646" name="Google Shape;7646;p6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66"/>
              <p:cNvGrpSpPr/>
              <p:nvPr/>
            </p:nvGrpSpPr>
            <p:grpSpPr>
              <a:xfrm>
                <a:off x="4773634" y="4208627"/>
                <a:ext cx="37776" cy="32357"/>
                <a:chOff x="4773634" y="4208627"/>
                <a:chExt cx="37776" cy="32357"/>
              </a:xfrm>
            </p:grpSpPr>
            <p:sp>
              <p:nvSpPr>
                <p:cNvPr id="7649" name="Google Shape;7649;p6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6"/>
              <p:cNvGrpSpPr/>
              <p:nvPr/>
            </p:nvGrpSpPr>
            <p:grpSpPr>
              <a:xfrm>
                <a:off x="4888282" y="4074764"/>
                <a:ext cx="37776" cy="32451"/>
                <a:chOff x="4888282" y="4074764"/>
                <a:chExt cx="37776" cy="32451"/>
              </a:xfrm>
            </p:grpSpPr>
            <p:sp>
              <p:nvSpPr>
                <p:cNvPr id="7652" name="Google Shape;7652;p6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66"/>
              <p:cNvGrpSpPr/>
              <p:nvPr/>
            </p:nvGrpSpPr>
            <p:grpSpPr>
              <a:xfrm>
                <a:off x="4901315" y="3804271"/>
                <a:ext cx="37776" cy="32364"/>
                <a:chOff x="4901315" y="3804271"/>
                <a:chExt cx="37776" cy="32364"/>
              </a:xfrm>
            </p:grpSpPr>
            <p:sp>
              <p:nvSpPr>
                <p:cNvPr id="7655" name="Google Shape;7655;p6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66"/>
              <p:cNvGrpSpPr/>
              <p:nvPr/>
            </p:nvGrpSpPr>
            <p:grpSpPr>
              <a:xfrm>
                <a:off x="4866394" y="3715035"/>
                <a:ext cx="37846" cy="32357"/>
                <a:chOff x="4866394" y="3715035"/>
                <a:chExt cx="37846" cy="32357"/>
              </a:xfrm>
            </p:grpSpPr>
            <p:sp>
              <p:nvSpPr>
                <p:cNvPr id="7658" name="Google Shape;7658;p6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66"/>
              <p:cNvGrpSpPr/>
              <p:nvPr/>
            </p:nvGrpSpPr>
            <p:grpSpPr>
              <a:xfrm>
                <a:off x="4979233" y="3839798"/>
                <a:ext cx="37878" cy="32420"/>
                <a:chOff x="4979233" y="3839798"/>
                <a:chExt cx="37878" cy="32420"/>
              </a:xfrm>
            </p:grpSpPr>
            <p:sp>
              <p:nvSpPr>
                <p:cNvPr id="7661" name="Google Shape;7661;p6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6"/>
              <p:cNvGrpSpPr/>
              <p:nvPr/>
            </p:nvGrpSpPr>
            <p:grpSpPr>
              <a:xfrm>
                <a:off x="4790662" y="3679147"/>
                <a:ext cx="37783" cy="32380"/>
                <a:chOff x="4790662" y="3679147"/>
                <a:chExt cx="37783" cy="32380"/>
              </a:xfrm>
            </p:grpSpPr>
            <p:sp>
              <p:nvSpPr>
                <p:cNvPr id="7664" name="Google Shape;7664;p6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6"/>
              <p:cNvGrpSpPr/>
              <p:nvPr/>
            </p:nvGrpSpPr>
            <p:grpSpPr>
              <a:xfrm>
                <a:off x="4857263" y="3557861"/>
                <a:ext cx="37776" cy="32357"/>
                <a:chOff x="4857263" y="3557861"/>
                <a:chExt cx="37776" cy="32357"/>
              </a:xfrm>
            </p:grpSpPr>
            <p:sp>
              <p:nvSpPr>
                <p:cNvPr id="7667" name="Google Shape;7667;p6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4883902" y="3648033"/>
                <a:ext cx="37783" cy="32380"/>
                <a:chOff x="4883902" y="3648033"/>
                <a:chExt cx="37783" cy="32380"/>
              </a:xfrm>
            </p:grpSpPr>
            <p:sp>
              <p:nvSpPr>
                <p:cNvPr id="7670" name="Google Shape;7670;p6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66"/>
              <p:cNvGrpSpPr/>
              <p:nvPr/>
            </p:nvGrpSpPr>
            <p:grpSpPr>
              <a:xfrm>
                <a:off x="4907780" y="3347220"/>
                <a:ext cx="37878" cy="32357"/>
                <a:chOff x="4907780" y="3347220"/>
                <a:chExt cx="37878" cy="32357"/>
              </a:xfrm>
            </p:grpSpPr>
            <p:sp>
              <p:nvSpPr>
                <p:cNvPr id="7673" name="Google Shape;7673;p6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6"/>
              <p:cNvGrpSpPr/>
              <p:nvPr/>
            </p:nvGrpSpPr>
            <p:grpSpPr>
              <a:xfrm>
                <a:off x="5065048" y="3738150"/>
                <a:ext cx="37783" cy="32364"/>
                <a:chOff x="5065048" y="3738150"/>
                <a:chExt cx="37783" cy="32364"/>
              </a:xfrm>
            </p:grpSpPr>
            <p:sp>
              <p:nvSpPr>
                <p:cNvPr id="7676" name="Google Shape;7676;p6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6"/>
              <p:cNvGrpSpPr/>
              <p:nvPr/>
            </p:nvGrpSpPr>
            <p:grpSpPr>
              <a:xfrm>
                <a:off x="5071616" y="3284615"/>
                <a:ext cx="37783" cy="32357"/>
                <a:chOff x="5071616" y="3284615"/>
                <a:chExt cx="37783" cy="32357"/>
              </a:xfrm>
            </p:grpSpPr>
            <p:sp>
              <p:nvSpPr>
                <p:cNvPr id="7679" name="Google Shape;7679;p6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66"/>
              <p:cNvGrpSpPr/>
              <p:nvPr/>
            </p:nvGrpSpPr>
            <p:grpSpPr>
              <a:xfrm>
                <a:off x="5389291" y="3759921"/>
                <a:ext cx="37783" cy="32380"/>
                <a:chOff x="5389291" y="3759921"/>
                <a:chExt cx="37783" cy="32380"/>
              </a:xfrm>
            </p:grpSpPr>
            <p:sp>
              <p:nvSpPr>
                <p:cNvPr id="7682" name="Google Shape;7682;p6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6"/>
              <p:cNvGrpSpPr/>
              <p:nvPr/>
            </p:nvGrpSpPr>
            <p:grpSpPr>
              <a:xfrm>
                <a:off x="5431534" y="3632932"/>
                <a:ext cx="37878" cy="32451"/>
                <a:chOff x="5431534" y="3632932"/>
                <a:chExt cx="37878" cy="32451"/>
              </a:xfrm>
            </p:grpSpPr>
            <p:sp>
              <p:nvSpPr>
                <p:cNvPr id="7685" name="Google Shape;7685;p6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66"/>
              <p:cNvGrpSpPr/>
              <p:nvPr/>
            </p:nvGrpSpPr>
            <p:grpSpPr>
              <a:xfrm>
                <a:off x="5540755" y="3544829"/>
                <a:ext cx="37783" cy="32357"/>
                <a:chOff x="5540755" y="3544829"/>
                <a:chExt cx="37783" cy="32357"/>
              </a:xfrm>
            </p:grpSpPr>
            <p:sp>
              <p:nvSpPr>
                <p:cNvPr id="7688" name="Google Shape;7688;p6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66"/>
              <p:cNvGrpSpPr/>
              <p:nvPr/>
            </p:nvGrpSpPr>
            <p:grpSpPr>
              <a:xfrm>
                <a:off x="5579293" y="3412107"/>
                <a:ext cx="37776" cy="32357"/>
                <a:chOff x="5579293" y="3412107"/>
                <a:chExt cx="37776" cy="32357"/>
              </a:xfrm>
            </p:grpSpPr>
            <p:sp>
              <p:nvSpPr>
                <p:cNvPr id="7691" name="Google Shape;7691;p6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6"/>
              <p:cNvGrpSpPr/>
              <p:nvPr/>
            </p:nvGrpSpPr>
            <p:grpSpPr>
              <a:xfrm>
                <a:off x="5801346" y="3284615"/>
                <a:ext cx="37783" cy="32357"/>
                <a:chOff x="5801346" y="3284615"/>
                <a:chExt cx="37783" cy="32357"/>
              </a:xfrm>
            </p:grpSpPr>
            <p:sp>
              <p:nvSpPr>
                <p:cNvPr id="7694" name="Google Shape;7694;p6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66"/>
              <p:cNvGrpSpPr/>
              <p:nvPr/>
            </p:nvGrpSpPr>
            <p:grpSpPr>
              <a:xfrm>
                <a:off x="5763578" y="3399067"/>
                <a:ext cx="37776" cy="32364"/>
                <a:chOff x="5763578" y="3399067"/>
                <a:chExt cx="37776" cy="32364"/>
              </a:xfrm>
            </p:grpSpPr>
            <p:sp>
              <p:nvSpPr>
                <p:cNvPr id="7697" name="Google Shape;7697;p6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66"/>
              <p:cNvGrpSpPr/>
              <p:nvPr/>
            </p:nvGrpSpPr>
            <p:grpSpPr>
              <a:xfrm>
                <a:off x="5395858" y="3230952"/>
                <a:ext cx="37776" cy="32364"/>
                <a:chOff x="5395858" y="3230952"/>
                <a:chExt cx="37776" cy="32364"/>
              </a:xfrm>
            </p:grpSpPr>
            <p:sp>
              <p:nvSpPr>
                <p:cNvPr id="7700" name="Google Shape;7700;p6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6"/>
              <p:cNvGrpSpPr/>
              <p:nvPr/>
            </p:nvGrpSpPr>
            <p:grpSpPr>
              <a:xfrm>
                <a:off x="5264088" y="3188237"/>
                <a:ext cx="37776" cy="32357"/>
                <a:chOff x="5264088" y="3188237"/>
                <a:chExt cx="37776" cy="32357"/>
              </a:xfrm>
            </p:grpSpPr>
            <p:sp>
              <p:nvSpPr>
                <p:cNvPr id="7703" name="Google Shape;7703;p6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66"/>
              <p:cNvGrpSpPr/>
              <p:nvPr/>
            </p:nvGrpSpPr>
            <p:grpSpPr>
              <a:xfrm>
                <a:off x="5585758" y="3237425"/>
                <a:ext cx="37878" cy="32357"/>
                <a:chOff x="5585758" y="3237425"/>
                <a:chExt cx="37878" cy="32357"/>
              </a:xfrm>
            </p:grpSpPr>
            <p:sp>
              <p:nvSpPr>
                <p:cNvPr id="7706" name="Google Shape;7706;p6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6"/>
              <p:cNvGrpSpPr/>
              <p:nvPr/>
            </p:nvGrpSpPr>
            <p:grpSpPr>
              <a:xfrm>
                <a:off x="4874196" y="3291088"/>
                <a:ext cx="37878" cy="32451"/>
                <a:chOff x="4874196" y="3291088"/>
                <a:chExt cx="37878" cy="32451"/>
              </a:xfrm>
            </p:grpSpPr>
            <p:sp>
              <p:nvSpPr>
                <p:cNvPr id="7709" name="Google Shape;7709;p6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66"/>
              <p:cNvGrpSpPr/>
              <p:nvPr/>
            </p:nvGrpSpPr>
            <p:grpSpPr>
              <a:xfrm>
                <a:off x="5197770" y="3785466"/>
                <a:ext cx="37783" cy="32427"/>
                <a:chOff x="5197770" y="3785466"/>
                <a:chExt cx="37783" cy="32427"/>
              </a:xfrm>
            </p:grpSpPr>
            <p:sp>
              <p:nvSpPr>
                <p:cNvPr id="7712" name="Google Shape;7712;p6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6"/>
              <p:cNvGrpSpPr/>
              <p:nvPr/>
            </p:nvGrpSpPr>
            <p:grpSpPr>
              <a:xfrm>
                <a:off x="5177699" y="3492117"/>
                <a:ext cx="37776" cy="32357"/>
                <a:chOff x="5177699" y="3492117"/>
                <a:chExt cx="37776" cy="32357"/>
              </a:xfrm>
            </p:grpSpPr>
            <p:sp>
              <p:nvSpPr>
                <p:cNvPr id="7715" name="Google Shape;7715;p6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66"/>
              <p:cNvGrpSpPr/>
              <p:nvPr/>
            </p:nvGrpSpPr>
            <p:grpSpPr>
              <a:xfrm>
                <a:off x="5349431" y="3622346"/>
                <a:ext cx="37870" cy="32380"/>
                <a:chOff x="5349431" y="3622346"/>
                <a:chExt cx="37870" cy="32380"/>
              </a:xfrm>
            </p:grpSpPr>
            <p:sp>
              <p:nvSpPr>
                <p:cNvPr id="7718" name="Google Shape;7718;p6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66"/>
              <p:cNvGrpSpPr/>
              <p:nvPr/>
            </p:nvGrpSpPr>
            <p:grpSpPr>
              <a:xfrm>
                <a:off x="5068855" y="3563980"/>
                <a:ext cx="53954" cy="46223"/>
                <a:chOff x="5068855" y="3563980"/>
                <a:chExt cx="53954" cy="46223"/>
              </a:xfrm>
            </p:grpSpPr>
            <p:sp>
              <p:nvSpPr>
                <p:cNvPr id="7721" name="Google Shape;7721;p6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6"/>
              <p:cNvGrpSpPr/>
              <p:nvPr/>
            </p:nvGrpSpPr>
            <p:grpSpPr>
              <a:xfrm>
                <a:off x="5037654" y="3392507"/>
                <a:ext cx="37870" cy="32451"/>
                <a:chOff x="5037654" y="3392507"/>
                <a:chExt cx="37870" cy="32451"/>
              </a:xfrm>
            </p:grpSpPr>
            <p:sp>
              <p:nvSpPr>
                <p:cNvPr id="7724" name="Google Shape;7724;p6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6"/>
              <p:cNvGrpSpPr/>
              <p:nvPr/>
            </p:nvGrpSpPr>
            <p:grpSpPr>
              <a:xfrm>
                <a:off x="5456560" y="3368629"/>
                <a:ext cx="37870" cy="32451"/>
                <a:chOff x="5456560" y="3368629"/>
                <a:chExt cx="37870" cy="32451"/>
              </a:xfrm>
            </p:grpSpPr>
            <p:sp>
              <p:nvSpPr>
                <p:cNvPr id="7727" name="Google Shape;7727;p6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66"/>
              <p:cNvGrpSpPr/>
              <p:nvPr/>
            </p:nvGrpSpPr>
            <p:grpSpPr>
              <a:xfrm>
                <a:off x="4755749" y="3501516"/>
                <a:ext cx="46246" cy="39608"/>
                <a:chOff x="4755749" y="3501516"/>
                <a:chExt cx="46246" cy="39608"/>
              </a:xfrm>
            </p:grpSpPr>
            <p:sp>
              <p:nvSpPr>
                <p:cNvPr id="7730" name="Google Shape;7730;p6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66"/>
              <p:cNvGrpSpPr/>
              <p:nvPr/>
            </p:nvGrpSpPr>
            <p:grpSpPr>
              <a:xfrm>
                <a:off x="4681346" y="3485582"/>
                <a:ext cx="37783" cy="32427"/>
                <a:chOff x="4681346" y="3485582"/>
                <a:chExt cx="37783" cy="32427"/>
              </a:xfrm>
            </p:grpSpPr>
            <p:sp>
              <p:nvSpPr>
                <p:cNvPr id="7733" name="Google Shape;7733;p6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6"/>
              <p:cNvGrpSpPr/>
              <p:nvPr/>
            </p:nvGrpSpPr>
            <p:grpSpPr>
              <a:xfrm>
                <a:off x="4767067" y="3291088"/>
                <a:ext cx="37878" cy="32451"/>
                <a:chOff x="4767067" y="3291088"/>
                <a:chExt cx="37878" cy="32451"/>
              </a:xfrm>
            </p:grpSpPr>
            <p:sp>
              <p:nvSpPr>
                <p:cNvPr id="7736" name="Google Shape;7736;p6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66"/>
              <p:cNvGrpSpPr/>
              <p:nvPr/>
            </p:nvGrpSpPr>
            <p:grpSpPr>
              <a:xfrm>
                <a:off x="4687819" y="3405539"/>
                <a:ext cx="37776" cy="32451"/>
                <a:chOff x="4687819" y="3405539"/>
                <a:chExt cx="37776" cy="32451"/>
              </a:xfrm>
            </p:grpSpPr>
            <p:sp>
              <p:nvSpPr>
                <p:cNvPr id="7739" name="Google Shape;7739;p6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6"/>
              <p:cNvGrpSpPr/>
              <p:nvPr/>
            </p:nvGrpSpPr>
            <p:grpSpPr>
              <a:xfrm>
                <a:off x="4923101" y="3444809"/>
                <a:ext cx="52813" cy="45318"/>
                <a:chOff x="4923101" y="3444809"/>
                <a:chExt cx="52813" cy="45318"/>
              </a:xfrm>
            </p:grpSpPr>
            <p:sp>
              <p:nvSpPr>
                <p:cNvPr id="7742" name="Google Shape;7742;p6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6"/>
              <p:cNvGrpSpPr/>
              <p:nvPr/>
            </p:nvGrpSpPr>
            <p:grpSpPr>
              <a:xfrm>
                <a:off x="4846040" y="3654750"/>
                <a:ext cx="31405" cy="26993"/>
                <a:chOff x="4846040" y="3654750"/>
                <a:chExt cx="31405" cy="26993"/>
              </a:xfrm>
            </p:grpSpPr>
            <p:sp>
              <p:nvSpPr>
                <p:cNvPr id="7745" name="Google Shape;7745;p6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66"/>
              <p:cNvGrpSpPr/>
              <p:nvPr/>
            </p:nvGrpSpPr>
            <p:grpSpPr>
              <a:xfrm>
                <a:off x="4925673" y="3691700"/>
                <a:ext cx="40253" cy="34472"/>
                <a:chOff x="4925673" y="3691700"/>
                <a:chExt cx="40253" cy="34472"/>
              </a:xfrm>
            </p:grpSpPr>
            <p:sp>
              <p:nvSpPr>
                <p:cNvPr id="7748" name="Google Shape;7748;p6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6"/>
              <p:cNvGrpSpPr/>
              <p:nvPr/>
            </p:nvGrpSpPr>
            <p:grpSpPr>
              <a:xfrm>
                <a:off x="4894653" y="3740848"/>
                <a:ext cx="31405" cy="26906"/>
                <a:chOff x="4894653" y="3740848"/>
                <a:chExt cx="31405" cy="26906"/>
              </a:xfrm>
            </p:grpSpPr>
            <p:sp>
              <p:nvSpPr>
                <p:cNvPr id="7751" name="Google Shape;7751;p6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66"/>
              <p:cNvGrpSpPr/>
              <p:nvPr/>
            </p:nvGrpSpPr>
            <p:grpSpPr>
              <a:xfrm>
                <a:off x="4962300" y="3696348"/>
                <a:ext cx="38255" cy="32773"/>
                <a:chOff x="4962300" y="3696348"/>
                <a:chExt cx="38255" cy="32773"/>
              </a:xfrm>
            </p:grpSpPr>
            <p:sp>
              <p:nvSpPr>
                <p:cNvPr id="7754" name="Google Shape;7754;p6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6"/>
              <p:cNvGrpSpPr/>
              <p:nvPr/>
            </p:nvGrpSpPr>
            <p:grpSpPr>
              <a:xfrm>
                <a:off x="4980185" y="3743349"/>
                <a:ext cx="31499" cy="26969"/>
                <a:chOff x="4980185" y="3743349"/>
                <a:chExt cx="31499" cy="26969"/>
              </a:xfrm>
            </p:grpSpPr>
            <p:sp>
              <p:nvSpPr>
                <p:cNvPr id="7757" name="Google Shape;7757;p6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66"/>
              <p:cNvGrpSpPr/>
              <p:nvPr/>
            </p:nvGrpSpPr>
            <p:grpSpPr>
              <a:xfrm>
                <a:off x="5013768" y="3734312"/>
                <a:ext cx="31499" cy="26969"/>
                <a:chOff x="5013768" y="3734312"/>
                <a:chExt cx="31499" cy="26969"/>
              </a:xfrm>
            </p:grpSpPr>
            <p:sp>
              <p:nvSpPr>
                <p:cNvPr id="7760" name="Google Shape;7760;p6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6"/>
              <p:cNvGrpSpPr/>
              <p:nvPr/>
            </p:nvGrpSpPr>
            <p:grpSpPr>
              <a:xfrm>
                <a:off x="5036703" y="3764545"/>
                <a:ext cx="31499" cy="26898"/>
                <a:chOff x="5036703" y="3764545"/>
                <a:chExt cx="31499" cy="26898"/>
              </a:xfrm>
            </p:grpSpPr>
            <p:sp>
              <p:nvSpPr>
                <p:cNvPr id="7763" name="Google Shape;7763;p6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66"/>
              <p:cNvGrpSpPr/>
              <p:nvPr/>
            </p:nvGrpSpPr>
            <p:grpSpPr>
              <a:xfrm>
                <a:off x="4953546" y="3768352"/>
                <a:ext cx="31405" cy="26898"/>
                <a:chOff x="4953546" y="3768352"/>
                <a:chExt cx="31405" cy="26898"/>
              </a:xfrm>
            </p:grpSpPr>
            <p:sp>
              <p:nvSpPr>
                <p:cNvPr id="7766" name="Google Shape;7766;p6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6"/>
              <p:cNvGrpSpPr/>
              <p:nvPr/>
            </p:nvGrpSpPr>
            <p:grpSpPr>
              <a:xfrm>
                <a:off x="4964770" y="3814016"/>
                <a:ext cx="31499" cy="26993"/>
                <a:chOff x="4964770" y="3814016"/>
                <a:chExt cx="31499" cy="26993"/>
              </a:xfrm>
            </p:grpSpPr>
            <p:sp>
              <p:nvSpPr>
                <p:cNvPr id="7769" name="Google Shape;7769;p6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6"/>
              <p:cNvGrpSpPr/>
              <p:nvPr/>
            </p:nvGrpSpPr>
            <p:grpSpPr>
              <a:xfrm>
                <a:off x="4923290" y="3800504"/>
                <a:ext cx="31468" cy="26898"/>
                <a:chOff x="4923290" y="3800504"/>
                <a:chExt cx="31468" cy="26898"/>
              </a:xfrm>
            </p:grpSpPr>
            <p:sp>
              <p:nvSpPr>
                <p:cNvPr id="7772" name="Google Shape;7772;p6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66"/>
              <p:cNvGrpSpPr/>
              <p:nvPr/>
            </p:nvGrpSpPr>
            <p:grpSpPr>
              <a:xfrm>
                <a:off x="5108534" y="3650943"/>
                <a:ext cx="31405" cy="26993"/>
                <a:chOff x="5108534" y="3650943"/>
                <a:chExt cx="31405" cy="26993"/>
              </a:xfrm>
            </p:grpSpPr>
            <p:sp>
              <p:nvSpPr>
                <p:cNvPr id="7775" name="Google Shape;7775;p6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66"/>
              <p:cNvGrpSpPr/>
              <p:nvPr/>
            </p:nvGrpSpPr>
            <p:grpSpPr>
              <a:xfrm>
                <a:off x="5119380" y="3760739"/>
                <a:ext cx="31499" cy="26993"/>
                <a:chOff x="5119380" y="3760739"/>
                <a:chExt cx="31499" cy="26993"/>
              </a:xfrm>
            </p:grpSpPr>
            <p:sp>
              <p:nvSpPr>
                <p:cNvPr id="7778" name="Google Shape;7778;p6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6"/>
              <p:cNvGrpSpPr/>
              <p:nvPr/>
            </p:nvGrpSpPr>
            <p:grpSpPr>
              <a:xfrm>
                <a:off x="5119380" y="3788235"/>
                <a:ext cx="31499" cy="26993"/>
                <a:chOff x="5119380" y="3788235"/>
                <a:chExt cx="31499" cy="26993"/>
              </a:xfrm>
            </p:grpSpPr>
            <p:sp>
              <p:nvSpPr>
                <p:cNvPr id="7781" name="Google Shape;7781;p6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66"/>
              <p:cNvGrpSpPr/>
              <p:nvPr/>
            </p:nvGrpSpPr>
            <p:grpSpPr>
              <a:xfrm>
                <a:off x="5158005" y="3875284"/>
                <a:ext cx="31405" cy="27001"/>
                <a:chOff x="5158005" y="3875284"/>
                <a:chExt cx="31405" cy="27001"/>
              </a:xfrm>
            </p:grpSpPr>
            <p:sp>
              <p:nvSpPr>
                <p:cNvPr id="7784" name="Google Shape;7784;p6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6"/>
              <p:cNvGrpSpPr/>
              <p:nvPr/>
            </p:nvGrpSpPr>
            <p:grpSpPr>
              <a:xfrm>
                <a:off x="5233163" y="3764545"/>
                <a:ext cx="31499" cy="26898"/>
                <a:chOff x="5233163" y="3764545"/>
                <a:chExt cx="31499" cy="26898"/>
              </a:xfrm>
            </p:grpSpPr>
            <p:sp>
              <p:nvSpPr>
                <p:cNvPr id="7787" name="Google Shape;7787;p6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5276168" y="3805545"/>
                <a:ext cx="31499" cy="26906"/>
                <a:chOff x="5276168" y="3805545"/>
                <a:chExt cx="31499" cy="26906"/>
              </a:xfrm>
            </p:grpSpPr>
            <p:sp>
              <p:nvSpPr>
                <p:cNvPr id="7790" name="Google Shape;7790;p6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66"/>
              <p:cNvGrpSpPr/>
              <p:nvPr/>
            </p:nvGrpSpPr>
            <p:grpSpPr>
              <a:xfrm>
                <a:off x="5294053" y="3851933"/>
                <a:ext cx="31405" cy="26945"/>
                <a:chOff x="5294053" y="3851933"/>
                <a:chExt cx="31405" cy="26945"/>
              </a:xfrm>
            </p:grpSpPr>
            <p:sp>
              <p:nvSpPr>
                <p:cNvPr id="7793" name="Google Shape;7793;p6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6"/>
              <p:cNvGrpSpPr/>
              <p:nvPr/>
            </p:nvGrpSpPr>
            <p:grpSpPr>
              <a:xfrm>
                <a:off x="5341723" y="3851902"/>
                <a:ext cx="31405" cy="26977"/>
                <a:chOff x="5341723" y="3851902"/>
                <a:chExt cx="31405" cy="26977"/>
              </a:xfrm>
            </p:grpSpPr>
            <p:sp>
              <p:nvSpPr>
                <p:cNvPr id="7796" name="Google Shape;7796;p6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6"/>
              <p:cNvGrpSpPr/>
              <p:nvPr/>
            </p:nvGrpSpPr>
            <p:grpSpPr>
              <a:xfrm>
                <a:off x="5054871" y="3507855"/>
                <a:ext cx="31405" cy="26993"/>
                <a:chOff x="5054871" y="3507855"/>
                <a:chExt cx="31405" cy="26993"/>
              </a:xfrm>
            </p:grpSpPr>
            <p:sp>
              <p:nvSpPr>
                <p:cNvPr id="7799" name="Google Shape;7799;p6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66"/>
              <p:cNvGrpSpPr/>
              <p:nvPr/>
            </p:nvGrpSpPr>
            <p:grpSpPr>
              <a:xfrm>
                <a:off x="4876579" y="3675325"/>
                <a:ext cx="31405" cy="26969"/>
                <a:chOff x="4876579" y="3675325"/>
                <a:chExt cx="31405" cy="26969"/>
              </a:xfrm>
            </p:grpSpPr>
            <p:sp>
              <p:nvSpPr>
                <p:cNvPr id="7802" name="Google Shape;7802;p6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66"/>
              <p:cNvGrpSpPr/>
              <p:nvPr/>
            </p:nvGrpSpPr>
            <p:grpSpPr>
              <a:xfrm>
                <a:off x="4842233" y="3688333"/>
                <a:ext cx="31405" cy="26993"/>
                <a:chOff x="4842233" y="3688333"/>
                <a:chExt cx="31405" cy="26993"/>
              </a:xfrm>
            </p:grpSpPr>
            <p:sp>
              <p:nvSpPr>
                <p:cNvPr id="7805" name="Google Shape;7805;p6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66"/>
              <p:cNvGrpSpPr/>
              <p:nvPr/>
            </p:nvGrpSpPr>
            <p:grpSpPr>
              <a:xfrm>
                <a:off x="5187876" y="3608032"/>
                <a:ext cx="31405" cy="27001"/>
                <a:chOff x="5187876" y="3608032"/>
                <a:chExt cx="31405" cy="27001"/>
              </a:xfrm>
            </p:grpSpPr>
            <p:sp>
              <p:nvSpPr>
                <p:cNvPr id="7808" name="Google Shape;7808;p6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0" name="Google Shape;7810;p6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2" name="Google Shape;7812;p66"/>
              <p:cNvGrpSpPr/>
              <p:nvPr/>
            </p:nvGrpSpPr>
            <p:grpSpPr>
              <a:xfrm>
                <a:off x="5269224" y="3304167"/>
                <a:ext cx="40253" cy="34402"/>
                <a:chOff x="5269224" y="3304167"/>
                <a:chExt cx="40253" cy="34402"/>
              </a:xfrm>
            </p:grpSpPr>
            <p:sp>
              <p:nvSpPr>
                <p:cNvPr id="7813" name="Google Shape;7813;p6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6"/>
              <p:cNvGrpSpPr/>
              <p:nvPr/>
            </p:nvGrpSpPr>
            <p:grpSpPr>
              <a:xfrm>
                <a:off x="5327354" y="3476615"/>
                <a:ext cx="49864" cy="42723"/>
                <a:chOff x="5327354" y="3476615"/>
                <a:chExt cx="49864" cy="42723"/>
              </a:xfrm>
            </p:grpSpPr>
            <p:sp>
              <p:nvSpPr>
                <p:cNvPr id="7816" name="Google Shape;7816;p6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8" name="Google Shape;7818;p6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0" name="Google Shape;7820;p66"/>
              <p:cNvGrpSpPr/>
              <p:nvPr/>
            </p:nvGrpSpPr>
            <p:grpSpPr>
              <a:xfrm>
                <a:off x="5341723" y="3775957"/>
                <a:ext cx="31405" cy="26898"/>
                <a:chOff x="5341723" y="3775957"/>
                <a:chExt cx="31405" cy="26898"/>
              </a:xfrm>
            </p:grpSpPr>
            <p:sp>
              <p:nvSpPr>
                <p:cNvPr id="7821" name="Google Shape;7821;p6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66"/>
              <p:cNvGrpSpPr/>
              <p:nvPr/>
            </p:nvGrpSpPr>
            <p:grpSpPr>
              <a:xfrm>
                <a:off x="5439053" y="3699274"/>
                <a:ext cx="31405" cy="26898"/>
                <a:chOff x="5439053" y="3699274"/>
                <a:chExt cx="31405" cy="26898"/>
              </a:xfrm>
            </p:grpSpPr>
            <p:sp>
              <p:nvSpPr>
                <p:cNvPr id="7824" name="Google Shape;7824;p6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6"/>
              <p:cNvGrpSpPr/>
              <p:nvPr/>
            </p:nvGrpSpPr>
            <p:grpSpPr>
              <a:xfrm>
                <a:off x="5412414" y="3622307"/>
                <a:ext cx="31499" cy="26993"/>
                <a:chOff x="5412414" y="3622307"/>
                <a:chExt cx="31499" cy="26993"/>
              </a:xfrm>
            </p:grpSpPr>
            <p:sp>
              <p:nvSpPr>
                <p:cNvPr id="7827" name="Google Shape;7827;p6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5476254" y="3473949"/>
                <a:ext cx="26835" cy="26930"/>
                <a:chOff x="5476254" y="3473949"/>
                <a:chExt cx="26835" cy="26930"/>
              </a:xfrm>
            </p:grpSpPr>
            <p:sp>
              <p:nvSpPr>
                <p:cNvPr id="7830" name="Google Shape;7830;p6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66"/>
              <p:cNvGrpSpPr/>
              <p:nvPr/>
            </p:nvGrpSpPr>
            <p:grpSpPr>
              <a:xfrm>
                <a:off x="5564547" y="3481594"/>
                <a:ext cx="31397" cy="26898"/>
                <a:chOff x="5564547" y="3481594"/>
                <a:chExt cx="31397" cy="26898"/>
              </a:xfrm>
            </p:grpSpPr>
            <p:sp>
              <p:nvSpPr>
                <p:cNvPr id="7833" name="Google Shape;7833;p6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6"/>
              <p:cNvGrpSpPr/>
              <p:nvPr/>
            </p:nvGrpSpPr>
            <p:grpSpPr>
              <a:xfrm>
                <a:off x="5534101" y="3470174"/>
                <a:ext cx="31397" cy="26906"/>
                <a:chOff x="5534101" y="3470174"/>
                <a:chExt cx="31397" cy="26906"/>
              </a:xfrm>
            </p:grpSpPr>
            <p:sp>
              <p:nvSpPr>
                <p:cNvPr id="7836" name="Google Shape;7836;p6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66"/>
              <p:cNvGrpSpPr/>
              <p:nvPr/>
            </p:nvGrpSpPr>
            <p:grpSpPr>
              <a:xfrm>
                <a:off x="5610879" y="3314486"/>
                <a:ext cx="31499" cy="26938"/>
                <a:chOff x="5610879" y="3314486"/>
                <a:chExt cx="31499" cy="26938"/>
              </a:xfrm>
            </p:grpSpPr>
            <p:sp>
              <p:nvSpPr>
                <p:cNvPr id="7839" name="Google Shape;7839;p6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66"/>
              <p:cNvGrpSpPr/>
              <p:nvPr/>
            </p:nvGrpSpPr>
            <p:grpSpPr>
              <a:xfrm>
                <a:off x="4834525" y="3501382"/>
                <a:ext cx="31499" cy="26898"/>
                <a:chOff x="4834525" y="3501382"/>
                <a:chExt cx="31499" cy="26898"/>
              </a:xfrm>
            </p:grpSpPr>
            <p:sp>
              <p:nvSpPr>
                <p:cNvPr id="7842" name="Google Shape;7842;p6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6"/>
              <p:cNvGrpSpPr/>
              <p:nvPr/>
            </p:nvGrpSpPr>
            <p:grpSpPr>
              <a:xfrm>
                <a:off x="4898460" y="3580158"/>
                <a:ext cx="31405" cy="26898"/>
                <a:chOff x="4898460" y="3580158"/>
                <a:chExt cx="31405" cy="26898"/>
              </a:xfrm>
            </p:grpSpPr>
            <p:sp>
              <p:nvSpPr>
                <p:cNvPr id="7845" name="Google Shape;7845;p6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66"/>
              <p:cNvGrpSpPr/>
              <p:nvPr/>
            </p:nvGrpSpPr>
            <p:grpSpPr>
              <a:xfrm>
                <a:off x="4882667" y="3608032"/>
                <a:ext cx="31499" cy="27001"/>
                <a:chOff x="4882667" y="3608032"/>
                <a:chExt cx="31499" cy="27001"/>
              </a:xfrm>
            </p:grpSpPr>
            <p:sp>
              <p:nvSpPr>
                <p:cNvPr id="7848" name="Google Shape;7848;p6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66"/>
              <p:cNvGrpSpPr/>
              <p:nvPr/>
            </p:nvGrpSpPr>
            <p:grpSpPr>
              <a:xfrm>
                <a:off x="4843373" y="3631407"/>
                <a:ext cx="16273" cy="16186"/>
                <a:chOff x="4843373" y="3631407"/>
                <a:chExt cx="16273" cy="16186"/>
              </a:xfrm>
            </p:grpSpPr>
            <p:sp>
              <p:nvSpPr>
                <p:cNvPr id="7851" name="Google Shape;7851;p6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6"/>
              <p:cNvGrpSpPr/>
              <p:nvPr/>
            </p:nvGrpSpPr>
            <p:grpSpPr>
              <a:xfrm>
                <a:off x="4727773" y="3591578"/>
                <a:ext cx="31499" cy="26898"/>
                <a:chOff x="4727773" y="3591578"/>
                <a:chExt cx="31499" cy="26898"/>
              </a:xfrm>
            </p:grpSpPr>
            <p:sp>
              <p:nvSpPr>
                <p:cNvPr id="7854" name="Google Shape;7854;p6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6" name="Google Shape;7856;p6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8" name="Google Shape;7858;p66"/>
              <p:cNvGrpSpPr/>
              <p:nvPr/>
            </p:nvGrpSpPr>
            <p:grpSpPr>
              <a:xfrm>
                <a:off x="4609421" y="3577398"/>
                <a:ext cx="31499" cy="27001"/>
                <a:chOff x="4609421" y="3577398"/>
                <a:chExt cx="31499" cy="27001"/>
              </a:xfrm>
            </p:grpSpPr>
            <p:sp>
              <p:nvSpPr>
                <p:cNvPr id="7859" name="Google Shape;7859;p6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66"/>
              <p:cNvGrpSpPr/>
              <p:nvPr/>
            </p:nvGrpSpPr>
            <p:grpSpPr>
              <a:xfrm>
                <a:off x="4649289" y="3577398"/>
                <a:ext cx="31499" cy="27001"/>
                <a:chOff x="4649289" y="3577398"/>
                <a:chExt cx="31499" cy="27001"/>
              </a:xfrm>
            </p:grpSpPr>
            <p:sp>
              <p:nvSpPr>
                <p:cNvPr id="7862" name="Google Shape;7862;p6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6"/>
              <p:cNvGrpSpPr/>
              <p:nvPr/>
            </p:nvGrpSpPr>
            <p:grpSpPr>
              <a:xfrm>
                <a:off x="4605614" y="3639523"/>
                <a:ext cx="31499" cy="26906"/>
                <a:chOff x="4605614" y="3639523"/>
                <a:chExt cx="31499" cy="26906"/>
              </a:xfrm>
            </p:grpSpPr>
            <p:sp>
              <p:nvSpPr>
                <p:cNvPr id="7865" name="Google Shape;7865;p6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6"/>
              <p:cNvGrpSpPr/>
              <p:nvPr/>
            </p:nvGrpSpPr>
            <p:grpSpPr>
              <a:xfrm>
                <a:off x="4785149" y="3618846"/>
                <a:ext cx="26930" cy="26843"/>
                <a:chOff x="4785149" y="3618846"/>
                <a:chExt cx="26930" cy="26843"/>
              </a:xfrm>
            </p:grpSpPr>
            <p:sp>
              <p:nvSpPr>
                <p:cNvPr id="7868" name="Google Shape;7868;p6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66"/>
              <p:cNvGrpSpPr/>
              <p:nvPr/>
            </p:nvGrpSpPr>
            <p:grpSpPr>
              <a:xfrm>
                <a:off x="4810167" y="3601567"/>
                <a:ext cx="31405" cy="26898"/>
                <a:chOff x="4810167" y="3601567"/>
                <a:chExt cx="31405" cy="26898"/>
              </a:xfrm>
            </p:grpSpPr>
            <p:sp>
              <p:nvSpPr>
                <p:cNvPr id="7871" name="Google Shape;7871;p6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6"/>
              <p:cNvGrpSpPr/>
              <p:nvPr/>
            </p:nvGrpSpPr>
            <p:grpSpPr>
              <a:xfrm>
                <a:off x="4831002" y="3373230"/>
                <a:ext cx="31405" cy="26898"/>
                <a:chOff x="4831002" y="3373230"/>
                <a:chExt cx="31405" cy="26898"/>
              </a:xfrm>
            </p:grpSpPr>
            <p:sp>
              <p:nvSpPr>
                <p:cNvPr id="7874" name="Google Shape;7874;p6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66"/>
              <p:cNvGrpSpPr/>
              <p:nvPr/>
            </p:nvGrpSpPr>
            <p:grpSpPr>
              <a:xfrm>
                <a:off x="4719311" y="3355054"/>
                <a:ext cx="31499" cy="27001"/>
                <a:chOff x="4719311" y="3355054"/>
                <a:chExt cx="31499" cy="27001"/>
              </a:xfrm>
            </p:grpSpPr>
            <p:sp>
              <p:nvSpPr>
                <p:cNvPr id="7877" name="Google Shape;7877;p6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66"/>
              <p:cNvGrpSpPr/>
              <p:nvPr/>
            </p:nvGrpSpPr>
            <p:grpSpPr>
              <a:xfrm>
                <a:off x="4798755" y="3450260"/>
                <a:ext cx="26930" cy="26930"/>
                <a:chOff x="4798755" y="3450260"/>
                <a:chExt cx="26930" cy="26930"/>
              </a:xfrm>
            </p:grpSpPr>
            <p:sp>
              <p:nvSpPr>
                <p:cNvPr id="7880" name="Google Shape;7880;p6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66"/>
              <p:cNvGrpSpPr/>
              <p:nvPr/>
            </p:nvGrpSpPr>
            <p:grpSpPr>
              <a:xfrm>
                <a:off x="4645576" y="3467555"/>
                <a:ext cx="31405" cy="26953"/>
                <a:chOff x="4645576" y="3467555"/>
                <a:chExt cx="31405" cy="26953"/>
              </a:xfrm>
            </p:grpSpPr>
            <p:sp>
              <p:nvSpPr>
                <p:cNvPr id="7883" name="Google Shape;7883;p6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6"/>
              <p:cNvGrpSpPr/>
              <p:nvPr/>
            </p:nvGrpSpPr>
            <p:grpSpPr>
              <a:xfrm>
                <a:off x="4687631" y="3583965"/>
                <a:ext cx="31499" cy="26898"/>
                <a:chOff x="4687631" y="3583965"/>
                <a:chExt cx="31499" cy="26898"/>
              </a:xfrm>
            </p:grpSpPr>
            <p:sp>
              <p:nvSpPr>
                <p:cNvPr id="7886" name="Google Shape;7886;p6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66"/>
              <p:cNvGrpSpPr/>
              <p:nvPr/>
            </p:nvGrpSpPr>
            <p:grpSpPr>
              <a:xfrm>
                <a:off x="4719311" y="3471314"/>
                <a:ext cx="31499" cy="27001"/>
                <a:chOff x="4719311" y="3471314"/>
                <a:chExt cx="31499" cy="27001"/>
              </a:xfrm>
            </p:grpSpPr>
            <p:sp>
              <p:nvSpPr>
                <p:cNvPr id="7889" name="Google Shape;7889;p6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6"/>
              <p:cNvGrpSpPr/>
              <p:nvPr/>
            </p:nvGrpSpPr>
            <p:grpSpPr>
              <a:xfrm>
                <a:off x="4719311" y="3434404"/>
                <a:ext cx="31499" cy="26898"/>
                <a:chOff x="4719311" y="3434404"/>
                <a:chExt cx="31499" cy="26898"/>
              </a:xfrm>
            </p:grpSpPr>
            <p:sp>
              <p:nvSpPr>
                <p:cNvPr id="7892" name="Google Shape;7892;p6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66"/>
              <p:cNvGrpSpPr/>
              <p:nvPr/>
            </p:nvGrpSpPr>
            <p:grpSpPr>
              <a:xfrm>
                <a:off x="4768876" y="3401772"/>
                <a:ext cx="31499" cy="26898"/>
                <a:chOff x="4768876" y="3401772"/>
                <a:chExt cx="31499" cy="26898"/>
              </a:xfrm>
            </p:grpSpPr>
            <p:sp>
              <p:nvSpPr>
                <p:cNvPr id="7895" name="Google Shape;7895;p6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66"/>
              <p:cNvGrpSpPr/>
              <p:nvPr/>
            </p:nvGrpSpPr>
            <p:grpSpPr>
              <a:xfrm>
                <a:off x="4762214" y="3471377"/>
                <a:ext cx="26938" cy="26938"/>
                <a:chOff x="4762214" y="3471377"/>
                <a:chExt cx="26938" cy="26938"/>
              </a:xfrm>
            </p:grpSpPr>
            <p:sp>
              <p:nvSpPr>
                <p:cNvPr id="7898" name="Google Shape;7898;p6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6"/>
              <p:cNvGrpSpPr/>
              <p:nvPr/>
            </p:nvGrpSpPr>
            <p:grpSpPr>
              <a:xfrm>
                <a:off x="4790473" y="3344782"/>
                <a:ext cx="31405" cy="26898"/>
                <a:chOff x="4790473" y="3344782"/>
                <a:chExt cx="31405" cy="26898"/>
              </a:xfrm>
            </p:grpSpPr>
            <p:sp>
              <p:nvSpPr>
                <p:cNvPr id="7901" name="Google Shape;7901;p6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66"/>
              <p:cNvGrpSpPr/>
              <p:nvPr/>
            </p:nvGrpSpPr>
            <p:grpSpPr>
              <a:xfrm>
                <a:off x="4823774" y="3950733"/>
                <a:ext cx="37398" cy="32034"/>
                <a:chOff x="4823774" y="3950733"/>
                <a:chExt cx="37398" cy="32034"/>
              </a:xfrm>
            </p:grpSpPr>
            <p:sp>
              <p:nvSpPr>
                <p:cNvPr id="7904" name="Google Shape;7904;p6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66"/>
              <p:cNvGrpSpPr/>
              <p:nvPr/>
            </p:nvGrpSpPr>
            <p:grpSpPr>
              <a:xfrm>
                <a:off x="4823396" y="4110566"/>
                <a:ext cx="31405" cy="26906"/>
                <a:chOff x="4823396" y="4110566"/>
                <a:chExt cx="31405" cy="26906"/>
              </a:xfrm>
            </p:grpSpPr>
            <p:sp>
              <p:nvSpPr>
                <p:cNvPr id="7907" name="Google Shape;7907;p6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66"/>
              <p:cNvGrpSpPr/>
              <p:nvPr/>
            </p:nvGrpSpPr>
            <p:grpSpPr>
              <a:xfrm>
                <a:off x="4838332" y="3821150"/>
                <a:ext cx="31499" cy="26898"/>
                <a:chOff x="4838332" y="3821150"/>
                <a:chExt cx="31499" cy="26898"/>
              </a:xfrm>
            </p:grpSpPr>
            <p:sp>
              <p:nvSpPr>
                <p:cNvPr id="7910" name="Google Shape;7910;p6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66"/>
              <p:cNvGrpSpPr/>
              <p:nvPr/>
            </p:nvGrpSpPr>
            <p:grpSpPr>
              <a:xfrm>
                <a:off x="4661275" y="3815007"/>
                <a:ext cx="36824" cy="31523"/>
                <a:chOff x="4661275" y="3815007"/>
                <a:chExt cx="36824" cy="31523"/>
              </a:xfrm>
            </p:grpSpPr>
            <p:sp>
              <p:nvSpPr>
                <p:cNvPr id="7913" name="Google Shape;7913;p6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66"/>
              <p:cNvGrpSpPr/>
              <p:nvPr/>
            </p:nvGrpSpPr>
            <p:grpSpPr>
              <a:xfrm>
                <a:off x="4558998" y="3851037"/>
                <a:ext cx="33591" cy="28699"/>
                <a:chOff x="4558998" y="3851037"/>
                <a:chExt cx="33591" cy="28699"/>
              </a:xfrm>
            </p:grpSpPr>
            <p:sp>
              <p:nvSpPr>
                <p:cNvPr id="7916" name="Google Shape;7916;p6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66"/>
              <p:cNvGrpSpPr/>
              <p:nvPr/>
            </p:nvGrpSpPr>
            <p:grpSpPr>
              <a:xfrm>
                <a:off x="4696762" y="3638587"/>
                <a:ext cx="33591" cy="28794"/>
                <a:chOff x="4696762" y="3638587"/>
                <a:chExt cx="33591" cy="28794"/>
              </a:xfrm>
            </p:grpSpPr>
            <p:sp>
              <p:nvSpPr>
                <p:cNvPr id="7919" name="Google Shape;7919;p6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66"/>
              <p:cNvGrpSpPr/>
              <p:nvPr/>
            </p:nvGrpSpPr>
            <p:grpSpPr>
              <a:xfrm>
                <a:off x="4929479" y="3939140"/>
                <a:ext cx="33497" cy="28692"/>
                <a:chOff x="4929479" y="3939140"/>
                <a:chExt cx="33497" cy="28692"/>
              </a:xfrm>
            </p:grpSpPr>
            <p:sp>
              <p:nvSpPr>
                <p:cNvPr id="7922" name="Google Shape;7922;p6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66"/>
              <p:cNvGrpSpPr/>
              <p:nvPr/>
            </p:nvGrpSpPr>
            <p:grpSpPr>
              <a:xfrm>
                <a:off x="4907119" y="3986039"/>
                <a:ext cx="33497" cy="28699"/>
                <a:chOff x="4907119" y="3986039"/>
                <a:chExt cx="33497" cy="28699"/>
              </a:xfrm>
            </p:grpSpPr>
            <p:sp>
              <p:nvSpPr>
                <p:cNvPr id="7925" name="Google Shape;7925;p6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66"/>
              <p:cNvGrpSpPr/>
              <p:nvPr/>
            </p:nvGrpSpPr>
            <p:grpSpPr>
              <a:xfrm>
                <a:off x="4911783" y="4048102"/>
                <a:ext cx="33591" cy="28762"/>
                <a:chOff x="4911783" y="4048102"/>
                <a:chExt cx="33591" cy="28762"/>
              </a:xfrm>
            </p:grpSpPr>
            <p:sp>
              <p:nvSpPr>
                <p:cNvPr id="7928" name="Google Shape;7928;p6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0" name="Google Shape;7930;p6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2" name="Google Shape;7932;p66"/>
              <p:cNvGrpSpPr/>
              <p:nvPr/>
            </p:nvGrpSpPr>
            <p:grpSpPr>
              <a:xfrm>
                <a:off x="4762623" y="3837847"/>
                <a:ext cx="42416" cy="36273"/>
                <a:chOff x="4762623" y="3837847"/>
                <a:chExt cx="42416" cy="36273"/>
              </a:xfrm>
            </p:grpSpPr>
            <p:sp>
              <p:nvSpPr>
                <p:cNvPr id="7933" name="Google Shape;7933;p6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4746044" y="4104966"/>
                <a:ext cx="33497" cy="28699"/>
                <a:chOff x="4746044" y="4104966"/>
                <a:chExt cx="33497" cy="28699"/>
              </a:xfrm>
            </p:grpSpPr>
            <p:sp>
              <p:nvSpPr>
                <p:cNvPr id="7936" name="Google Shape;7936;p6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66"/>
              <p:cNvGrpSpPr/>
              <p:nvPr/>
            </p:nvGrpSpPr>
            <p:grpSpPr>
              <a:xfrm>
                <a:off x="4859646" y="4162554"/>
                <a:ext cx="33591" cy="28762"/>
                <a:chOff x="4859646" y="4162554"/>
                <a:chExt cx="33591" cy="28762"/>
              </a:xfrm>
            </p:grpSpPr>
            <p:sp>
              <p:nvSpPr>
                <p:cNvPr id="7939" name="Google Shape;7939;p6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1" name="Google Shape;7941;p66"/>
            <p:cNvGrpSpPr/>
            <p:nvPr/>
          </p:nvGrpSpPr>
          <p:grpSpPr>
            <a:xfrm>
              <a:off x="3597785" y="3274438"/>
              <a:ext cx="855610" cy="1122100"/>
              <a:chOff x="3597785" y="3274438"/>
              <a:chExt cx="855610" cy="1122100"/>
            </a:xfrm>
          </p:grpSpPr>
          <p:grpSp>
            <p:nvGrpSpPr>
              <p:cNvPr id="7942" name="Google Shape;7942;p66"/>
              <p:cNvGrpSpPr/>
              <p:nvPr/>
            </p:nvGrpSpPr>
            <p:grpSpPr>
              <a:xfrm>
                <a:off x="3617857" y="3284717"/>
                <a:ext cx="826785" cy="1099165"/>
                <a:chOff x="3617857" y="3284717"/>
                <a:chExt cx="826785" cy="1099165"/>
              </a:xfrm>
            </p:grpSpPr>
            <p:sp>
              <p:nvSpPr>
                <p:cNvPr id="7943" name="Google Shape;7943;p6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66"/>
              <p:cNvGrpSpPr/>
              <p:nvPr/>
            </p:nvGrpSpPr>
            <p:grpSpPr>
              <a:xfrm>
                <a:off x="4180904" y="4251758"/>
                <a:ext cx="37783" cy="32420"/>
                <a:chOff x="4180904" y="4251758"/>
                <a:chExt cx="37783" cy="32420"/>
              </a:xfrm>
            </p:grpSpPr>
            <p:sp>
              <p:nvSpPr>
                <p:cNvPr id="8000" name="Google Shape;8000;p6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66"/>
              <p:cNvGrpSpPr/>
              <p:nvPr/>
            </p:nvGrpSpPr>
            <p:grpSpPr>
              <a:xfrm>
                <a:off x="4201644" y="4081324"/>
                <a:ext cx="37783" cy="32364"/>
                <a:chOff x="4201644" y="4081324"/>
                <a:chExt cx="37783" cy="32364"/>
              </a:xfrm>
            </p:grpSpPr>
            <p:sp>
              <p:nvSpPr>
                <p:cNvPr id="8003" name="Google Shape;8003;p6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66"/>
              <p:cNvGrpSpPr/>
              <p:nvPr/>
            </p:nvGrpSpPr>
            <p:grpSpPr>
              <a:xfrm>
                <a:off x="4284416" y="3887428"/>
                <a:ext cx="37783" cy="32451"/>
                <a:chOff x="4284416" y="3887428"/>
                <a:chExt cx="37783" cy="32451"/>
              </a:xfrm>
            </p:grpSpPr>
            <p:sp>
              <p:nvSpPr>
                <p:cNvPr id="8006" name="Google Shape;8006;p6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66"/>
              <p:cNvGrpSpPr/>
              <p:nvPr/>
            </p:nvGrpSpPr>
            <p:grpSpPr>
              <a:xfrm>
                <a:off x="4223721" y="3860404"/>
                <a:ext cx="37870" cy="32364"/>
                <a:chOff x="4223721" y="3860404"/>
                <a:chExt cx="37870" cy="32364"/>
              </a:xfrm>
            </p:grpSpPr>
            <p:sp>
              <p:nvSpPr>
                <p:cNvPr id="8009" name="Google Shape;8009;p6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6"/>
              <p:cNvGrpSpPr/>
              <p:nvPr/>
            </p:nvGrpSpPr>
            <p:grpSpPr>
              <a:xfrm>
                <a:off x="4104889" y="3699242"/>
                <a:ext cx="37776" cy="32357"/>
                <a:chOff x="4104889" y="3699242"/>
                <a:chExt cx="37776" cy="32357"/>
              </a:xfrm>
            </p:grpSpPr>
            <p:sp>
              <p:nvSpPr>
                <p:cNvPr id="8012" name="Google Shape;8012;p6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66"/>
              <p:cNvGrpSpPr/>
              <p:nvPr/>
            </p:nvGrpSpPr>
            <p:grpSpPr>
              <a:xfrm>
                <a:off x="4143608" y="3475121"/>
                <a:ext cx="37878" cy="32420"/>
                <a:chOff x="4143608" y="3475121"/>
                <a:chExt cx="37878" cy="32420"/>
              </a:xfrm>
            </p:grpSpPr>
            <p:sp>
              <p:nvSpPr>
                <p:cNvPr id="8015" name="Google Shape;8015;p6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66"/>
              <p:cNvGrpSpPr/>
              <p:nvPr/>
            </p:nvGrpSpPr>
            <p:grpSpPr>
              <a:xfrm>
                <a:off x="4217248" y="3570893"/>
                <a:ext cx="37776" cy="32364"/>
                <a:chOff x="4217248" y="3570893"/>
                <a:chExt cx="37776" cy="32364"/>
              </a:xfrm>
            </p:grpSpPr>
            <p:sp>
              <p:nvSpPr>
                <p:cNvPr id="8018" name="Google Shape;8018;p6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66"/>
              <p:cNvGrpSpPr/>
              <p:nvPr/>
            </p:nvGrpSpPr>
            <p:grpSpPr>
              <a:xfrm>
                <a:off x="4255307" y="3431612"/>
                <a:ext cx="37776" cy="32451"/>
                <a:chOff x="4255307" y="3431612"/>
                <a:chExt cx="37776" cy="32451"/>
              </a:xfrm>
            </p:grpSpPr>
            <p:sp>
              <p:nvSpPr>
                <p:cNvPr id="8021" name="Google Shape;8021;p6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66"/>
              <p:cNvGrpSpPr/>
              <p:nvPr/>
            </p:nvGrpSpPr>
            <p:grpSpPr>
              <a:xfrm>
                <a:off x="3853052" y="3577398"/>
                <a:ext cx="37776" cy="32420"/>
                <a:chOff x="3853052" y="3577398"/>
                <a:chExt cx="37776" cy="32420"/>
              </a:xfrm>
            </p:grpSpPr>
            <p:sp>
              <p:nvSpPr>
                <p:cNvPr id="8024" name="Google Shape;8024;p6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66"/>
              <p:cNvGrpSpPr/>
              <p:nvPr/>
            </p:nvGrpSpPr>
            <p:grpSpPr>
              <a:xfrm>
                <a:off x="4039908" y="3412107"/>
                <a:ext cx="37776" cy="32357"/>
                <a:chOff x="4039908" y="3412107"/>
                <a:chExt cx="37776" cy="32357"/>
              </a:xfrm>
            </p:grpSpPr>
            <p:sp>
              <p:nvSpPr>
                <p:cNvPr id="8027" name="Google Shape;8027;p6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66"/>
              <p:cNvGrpSpPr/>
              <p:nvPr/>
            </p:nvGrpSpPr>
            <p:grpSpPr>
              <a:xfrm>
                <a:off x="4017360" y="3342061"/>
                <a:ext cx="37870" cy="32380"/>
                <a:chOff x="4017360" y="3342061"/>
                <a:chExt cx="37870" cy="32380"/>
              </a:xfrm>
            </p:grpSpPr>
            <p:sp>
              <p:nvSpPr>
                <p:cNvPr id="8030" name="Google Shape;8030;p6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2" name="Google Shape;8032;p6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4" name="Google Shape;8034;p66"/>
              <p:cNvGrpSpPr/>
              <p:nvPr/>
            </p:nvGrpSpPr>
            <p:grpSpPr>
              <a:xfrm>
                <a:off x="3750870" y="3418650"/>
                <a:ext cx="37776" cy="32380"/>
                <a:chOff x="3750870" y="3418650"/>
                <a:chExt cx="37776" cy="32380"/>
              </a:xfrm>
            </p:grpSpPr>
            <p:sp>
              <p:nvSpPr>
                <p:cNvPr id="8035" name="Google Shape;8035;p6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66"/>
              <p:cNvGrpSpPr/>
              <p:nvPr/>
            </p:nvGrpSpPr>
            <p:grpSpPr>
              <a:xfrm>
                <a:off x="3632509" y="3274438"/>
                <a:ext cx="37783" cy="32357"/>
                <a:chOff x="3632509" y="3274438"/>
                <a:chExt cx="37783" cy="32357"/>
              </a:xfrm>
            </p:grpSpPr>
            <p:sp>
              <p:nvSpPr>
                <p:cNvPr id="8038" name="Google Shape;8038;p6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66"/>
              <p:cNvGrpSpPr/>
              <p:nvPr/>
            </p:nvGrpSpPr>
            <p:grpSpPr>
              <a:xfrm>
                <a:off x="3906424" y="3297561"/>
                <a:ext cx="37776" cy="32451"/>
                <a:chOff x="3906424" y="3297561"/>
                <a:chExt cx="37776" cy="32451"/>
              </a:xfrm>
            </p:grpSpPr>
            <p:sp>
              <p:nvSpPr>
                <p:cNvPr id="8041" name="Google Shape;8041;p6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66"/>
              <p:cNvGrpSpPr/>
              <p:nvPr/>
            </p:nvGrpSpPr>
            <p:grpSpPr>
              <a:xfrm>
                <a:off x="3866084" y="3412107"/>
                <a:ext cx="37776" cy="32357"/>
                <a:chOff x="3866084" y="3412107"/>
                <a:chExt cx="37776" cy="32357"/>
              </a:xfrm>
            </p:grpSpPr>
            <p:sp>
              <p:nvSpPr>
                <p:cNvPr id="8044" name="Google Shape;8044;p6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66"/>
              <p:cNvGrpSpPr/>
              <p:nvPr/>
            </p:nvGrpSpPr>
            <p:grpSpPr>
              <a:xfrm>
                <a:off x="4023919" y="3766409"/>
                <a:ext cx="37783" cy="32357"/>
                <a:chOff x="4023919" y="3766409"/>
                <a:chExt cx="37783" cy="32357"/>
              </a:xfrm>
            </p:grpSpPr>
            <p:sp>
              <p:nvSpPr>
                <p:cNvPr id="8047" name="Google Shape;8047;p6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6"/>
              <p:cNvGrpSpPr/>
              <p:nvPr/>
            </p:nvGrpSpPr>
            <p:grpSpPr>
              <a:xfrm>
                <a:off x="3973882" y="3779449"/>
                <a:ext cx="37776" cy="32357"/>
                <a:chOff x="3973882" y="3779449"/>
                <a:chExt cx="37776" cy="32357"/>
              </a:xfrm>
            </p:grpSpPr>
            <p:sp>
              <p:nvSpPr>
                <p:cNvPr id="8050" name="Google Shape;8050;p6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6"/>
              <p:cNvGrpSpPr/>
              <p:nvPr/>
            </p:nvGrpSpPr>
            <p:grpSpPr>
              <a:xfrm>
                <a:off x="4073398" y="3838028"/>
                <a:ext cx="37776" cy="32380"/>
                <a:chOff x="4073398" y="3838028"/>
                <a:chExt cx="37776" cy="32380"/>
              </a:xfrm>
            </p:grpSpPr>
            <p:sp>
              <p:nvSpPr>
                <p:cNvPr id="8053" name="Google Shape;8053;p6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66"/>
              <p:cNvGrpSpPr/>
              <p:nvPr/>
            </p:nvGrpSpPr>
            <p:grpSpPr>
              <a:xfrm>
                <a:off x="4342672" y="4144496"/>
                <a:ext cx="37752" cy="32364"/>
                <a:chOff x="4342672" y="4144496"/>
                <a:chExt cx="37752" cy="32364"/>
              </a:xfrm>
            </p:grpSpPr>
            <p:sp>
              <p:nvSpPr>
                <p:cNvPr id="8056" name="Google Shape;8056;p6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66"/>
              <p:cNvGrpSpPr/>
              <p:nvPr/>
            </p:nvGrpSpPr>
            <p:grpSpPr>
              <a:xfrm>
                <a:off x="4406386" y="4056872"/>
                <a:ext cx="37783" cy="32364"/>
                <a:chOff x="4406386" y="4056872"/>
                <a:chExt cx="37783" cy="32364"/>
              </a:xfrm>
            </p:grpSpPr>
            <p:sp>
              <p:nvSpPr>
                <p:cNvPr id="8059" name="Google Shape;8059;p6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66"/>
              <p:cNvGrpSpPr/>
              <p:nvPr/>
            </p:nvGrpSpPr>
            <p:grpSpPr>
              <a:xfrm>
                <a:off x="4284416" y="4245254"/>
                <a:ext cx="37783" cy="32357"/>
                <a:chOff x="4284416" y="4245254"/>
                <a:chExt cx="37783" cy="32357"/>
              </a:xfrm>
            </p:grpSpPr>
            <p:sp>
              <p:nvSpPr>
                <p:cNvPr id="8062" name="Google Shape;8062;p6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6"/>
              <p:cNvGrpSpPr/>
              <p:nvPr/>
            </p:nvGrpSpPr>
            <p:grpSpPr>
              <a:xfrm>
                <a:off x="4219057" y="4331258"/>
                <a:ext cx="37776" cy="32364"/>
                <a:chOff x="4219057" y="4331258"/>
                <a:chExt cx="37776" cy="32364"/>
              </a:xfrm>
            </p:grpSpPr>
            <p:sp>
              <p:nvSpPr>
                <p:cNvPr id="8065" name="Google Shape;8065;p6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66"/>
              <p:cNvGrpSpPr/>
              <p:nvPr/>
            </p:nvGrpSpPr>
            <p:grpSpPr>
              <a:xfrm>
                <a:off x="4204122" y="4141688"/>
                <a:ext cx="33497" cy="28699"/>
                <a:chOff x="4204122" y="4141688"/>
                <a:chExt cx="33497" cy="28699"/>
              </a:xfrm>
            </p:grpSpPr>
            <p:sp>
              <p:nvSpPr>
                <p:cNvPr id="8068" name="Google Shape;8068;p6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66"/>
              <p:cNvGrpSpPr/>
              <p:nvPr/>
            </p:nvGrpSpPr>
            <p:grpSpPr>
              <a:xfrm>
                <a:off x="4301546" y="4003869"/>
                <a:ext cx="38916" cy="33324"/>
                <a:chOff x="4301546" y="4003869"/>
                <a:chExt cx="38916" cy="33324"/>
              </a:xfrm>
            </p:grpSpPr>
            <p:sp>
              <p:nvSpPr>
                <p:cNvPr id="8071" name="Google Shape;8071;p6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66"/>
              <p:cNvGrpSpPr/>
              <p:nvPr/>
            </p:nvGrpSpPr>
            <p:grpSpPr>
              <a:xfrm>
                <a:off x="4210681" y="3924669"/>
                <a:ext cx="36549" cy="31366"/>
                <a:chOff x="4210681" y="3924669"/>
                <a:chExt cx="36549" cy="31366"/>
              </a:xfrm>
            </p:grpSpPr>
            <p:sp>
              <p:nvSpPr>
                <p:cNvPr id="8074" name="Google Shape;8074;p6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6"/>
              <p:cNvGrpSpPr/>
              <p:nvPr/>
            </p:nvGrpSpPr>
            <p:grpSpPr>
              <a:xfrm>
                <a:off x="3987771" y="3628874"/>
                <a:ext cx="31499" cy="26993"/>
                <a:chOff x="3987771" y="3628874"/>
                <a:chExt cx="31499" cy="26993"/>
              </a:xfrm>
            </p:grpSpPr>
            <p:sp>
              <p:nvSpPr>
                <p:cNvPr id="8077" name="Google Shape;8077;p6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6"/>
              <p:cNvGrpSpPr/>
              <p:nvPr/>
            </p:nvGrpSpPr>
            <p:grpSpPr>
              <a:xfrm>
                <a:off x="4087382" y="3775674"/>
                <a:ext cx="31405" cy="26898"/>
                <a:chOff x="4087382" y="3775674"/>
                <a:chExt cx="31405" cy="26898"/>
              </a:xfrm>
            </p:grpSpPr>
            <p:sp>
              <p:nvSpPr>
                <p:cNvPr id="8080" name="Google Shape;8080;p6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66"/>
              <p:cNvGrpSpPr/>
              <p:nvPr/>
            </p:nvGrpSpPr>
            <p:grpSpPr>
              <a:xfrm>
                <a:off x="4118873" y="3856637"/>
                <a:ext cx="31405" cy="26906"/>
                <a:chOff x="4118873" y="3856637"/>
                <a:chExt cx="31405" cy="26906"/>
              </a:xfrm>
            </p:grpSpPr>
            <p:sp>
              <p:nvSpPr>
                <p:cNvPr id="8083" name="Google Shape;8083;p6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66"/>
              <p:cNvGrpSpPr/>
              <p:nvPr/>
            </p:nvGrpSpPr>
            <p:grpSpPr>
              <a:xfrm>
                <a:off x="4168541" y="3639523"/>
                <a:ext cx="31499" cy="26906"/>
                <a:chOff x="4168541" y="3639523"/>
                <a:chExt cx="31499" cy="26906"/>
              </a:xfrm>
            </p:grpSpPr>
            <p:sp>
              <p:nvSpPr>
                <p:cNvPr id="8086" name="Google Shape;8086;p6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6"/>
              <p:cNvGrpSpPr/>
              <p:nvPr/>
            </p:nvGrpSpPr>
            <p:grpSpPr>
              <a:xfrm>
                <a:off x="3965789" y="3393545"/>
                <a:ext cx="31405" cy="26945"/>
                <a:chOff x="3965789" y="3393545"/>
                <a:chExt cx="31405" cy="26945"/>
              </a:xfrm>
            </p:grpSpPr>
            <p:sp>
              <p:nvSpPr>
                <p:cNvPr id="8089" name="Google Shape;8089;p6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66"/>
              <p:cNvGrpSpPr/>
              <p:nvPr/>
            </p:nvGrpSpPr>
            <p:grpSpPr>
              <a:xfrm>
                <a:off x="3925166" y="3491008"/>
                <a:ext cx="31405" cy="27001"/>
                <a:chOff x="3925166" y="3491008"/>
                <a:chExt cx="31405" cy="27001"/>
              </a:xfrm>
            </p:grpSpPr>
            <p:sp>
              <p:nvSpPr>
                <p:cNvPr id="8092" name="Google Shape;8092;p6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66"/>
              <p:cNvGrpSpPr/>
              <p:nvPr/>
            </p:nvGrpSpPr>
            <p:grpSpPr>
              <a:xfrm>
                <a:off x="3682845" y="3340976"/>
                <a:ext cx="31397" cy="26898"/>
                <a:chOff x="3682845" y="3340976"/>
                <a:chExt cx="31397" cy="26898"/>
              </a:xfrm>
            </p:grpSpPr>
            <p:sp>
              <p:nvSpPr>
                <p:cNvPr id="8095" name="Google Shape;8095;p6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66"/>
              <p:cNvGrpSpPr/>
              <p:nvPr/>
            </p:nvGrpSpPr>
            <p:grpSpPr>
              <a:xfrm>
                <a:off x="3795393" y="3353725"/>
                <a:ext cx="31499" cy="26993"/>
                <a:chOff x="3795393" y="3353725"/>
                <a:chExt cx="31499" cy="26993"/>
              </a:xfrm>
            </p:grpSpPr>
            <p:sp>
              <p:nvSpPr>
                <p:cNvPr id="8098" name="Google Shape;8098;p6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6"/>
              <p:cNvGrpSpPr/>
              <p:nvPr/>
            </p:nvGrpSpPr>
            <p:grpSpPr>
              <a:xfrm>
                <a:off x="4176909" y="4363221"/>
                <a:ext cx="38924" cy="33316"/>
                <a:chOff x="4176909" y="4363221"/>
                <a:chExt cx="38924" cy="33316"/>
              </a:xfrm>
            </p:grpSpPr>
            <p:sp>
              <p:nvSpPr>
                <p:cNvPr id="8101" name="Google Shape;8101;p6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66"/>
              <p:cNvGrpSpPr/>
              <p:nvPr/>
            </p:nvGrpSpPr>
            <p:grpSpPr>
              <a:xfrm>
                <a:off x="4226191" y="4007660"/>
                <a:ext cx="33560" cy="28770"/>
                <a:chOff x="4226191" y="4007660"/>
                <a:chExt cx="33560" cy="28770"/>
              </a:xfrm>
            </p:grpSpPr>
            <p:sp>
              <p:nvSpPr>
                <p:cNvPr id="8104" name="Google Shape;8104;p6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6"/>
              <p:cNvGrpSpPr/>
              <p:nvPr/>
            </p:nvGrpSpPr>
            <p:grpSpPr>
              <a:xfrm>
                <a:off x="3597785" y="3377045"/>
                <a:ext cx="33591" cy="28699"/>
                <a:chOff x="3597785" y="3377045"/>
                <a:chExt cx="33591" cy="28699"/>
              </a:xfrm>
            </p:grpSpPr>
            <p:sp>
              <p:nvSpPr>
                <p:cNvPr id="8107" name="Google Shape;8107;p6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6"/>
              <p:cNvGrpSpPr/>
              <p:nvPr/>
            </p:nvGrpSpPr>
            <p:grpSpPr>
              <a:xfrm>
                <a:off x="3887870" y="3669796"/>
                <a:ext cx="33591" cy="28692"/>
                <a:chOff x="3887870" y="3669796"/>
                <a:chExt cx="33591" cy="28692"/>
              </a:xfrm>
            </p:grpSpPr>
            <p:sp>
              <p:nvSpPr>
                <p:cNvPr id="8110" name="Google Shape;8110;p6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66"/>
              <p:cNvGrpSpPr/>
              <p:nvPr/>
            </p:nvGrpSpPr>
            <p:grpSpPr>
              <a:xfrm>
                <a:off x="3818320" y="3481625"/>
                <a:ext cx="33497" cy="28770"/>
                <a:chOff x="3818320" y="3481625"/>
                <a:chExt cx="33497" cy="28770"/>
              </a:xfrm>
            </p:grpSpPr>
            <p:sp>
              <p:nvSpPr>
                <p:cNvPr id="8113" name="Google Shape;8113;p6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6"/>
              <p:cNvGrpSpPr/>
              <p:nvPr/>
            </p:nvGrpSpPr>
            <p:grpSpPr>
              <a:xfrm>
                <a:off x="4278139" y="4120948"/>
                <a:ext cx="37492" cy="32129"/>
                <a:chOff x="4278139" y="4120948"/>
                <a:chExt cx="37492" cy="32129"/>
              </a:xfrm>
            </p:grpSpPr>
            <p:sp>
              <p:nvSpPr>
                <p:cNvPr id="8116" name="Google Shape;8116;p6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66"/>
              <p:cNvGrpSpPr/>
              <p:nvPr/>
            </p:nvGrpSpPr>
            <p:grpSpPr>
              <a:xfrm>
                <a:off x="4419898" y="3977388"/>
                <a:ext cx="33497" cy="28692"/>
                <a:chOff x="4419898" y="3977388"/>
                <a:chExt cx="33497" cy="28692"/>
              </a:xfrm>
            </p:grpSpPr>
            <p:sp>
              <p:nvSpPr>
                <p:cNvPr id="8119" name="Google Shape;8119;p6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66"/>
              <p:cNvGrpSpPr/>
              <p:nvPr/>
            </p:nvGrpSpPr>
            <p:grpSpPr>
              <a:xfrm>
                <a:off x="4158930" y="4034684"/>
                <a:ext cx="33497" cy="28762"/>
                <a:chOff x="4158930" y="4034684"/>
                <a:chExt cx="33497" cy="28762"/>
              </a:xfrm>
            </p:grpSpPr>
            <p:sp>
              <p:nvSpPr>
                <p:cNvPr id="8122" name="Google Shape;8122;p6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66"/>
              <p:cNvGrpSpPr/>
              <p:nvPr/>
            </p:nvGrpSpPr>
            <p:grpSpPr>
              <a:xfrm>
                <a:off x="4134949" y="3957049"/>
                <a:ext cx="33497" cy="28770"/>
                <a:chOff x="4134949" y="3957049"/>
                <a:chExt cx="33497" cy="28770"/>
              </a:xfrm>
            </p:grpSpPr>
            <p:sp>
              <p:nvSpPr>
                <p:cNvPr id="8125" name="Google Shape;8125;p6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66"/>
              <p:cNvGrpSpPr/>
              <p:nvPr/>
            </p:nvGrpSpPr>
            <p:grpSpPr>
              <a:xfrm>
                <a:off x="4193653" y="4184403"/>
                <a:ext cx="43580" cy="37264"/>
                <a:chOff x="4193653" y="4184403"/>
                <a:chExt cx="43580" cy="37264"/>
              </a:xfrm>
            </p:grpSpPr>
            <p:sp>
              <p:nvSpPr>
                <p:cNvPr id="8128" name="Google Shape;8128;p6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66"/>
              <p:cNvGrpSpPr/>
              <p:nvPr/>
            </p:nvGrpSpPr>
            <p:grpSpPr>
              <a:xfrm>
                <a:off x="4343600" y="3943844"/>
                <a:ext cx="43580" cy="37312"/>
                <a:chOff x="4343600" y="3943844"/>
                <a:chExt cx="43580" cy="37312"/>
              </a:xfrm>
            </p:grpSpPr>
            <p:sp>
              <p:nvSpPr>
                <p:cNvPr id="8131" name="Google Shape;8131;p6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66"/>
              <p:cNvGrpSpPr/>
              <p:nvPr/>
            </p:nvGrpSpPr>
            <p:grpSpPr>
              <a:xfrm>
                <a:off x="4172339" y="3381693"/>
                <a:ext cx="31499" cy="27001"/>
                <a:chOff x="4172339" y="3381693"/>
                <a:chExt cx="31499" cy="27001"/>
              </a:xfrm>
            </p:grpSpPr>
            <p:sp>
              <p:nvSpPr>
                <p:cNvPr id="8134" name="Google Shape;8134;p6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2" name="Rectangle 1">
            <a:extLst>
              <a:ext uri="{FF2B5EF4-FFF2-40B4-BE49-F238E27FC236}">
                <a16:creationId xmlns:a16="http://schemas.microsoft.com/office/drawing/2014/main" id="{6BDA7E76-4353-44A9-8FE6-B9D1BF638B28}"/>
              </a:ext>
            </a:extLst>
          </p:cNvPr>
          <p:cNvSpPr/>
          <p:nvPr/>
        </p:nvSpPr>
        <p:spPr>
          <a:xfrm>
            <a:off x="4450080" y="137159"/>
            <a:ext cx="4693921" cy="3044745"/>
          </a:xfrm>
          <a:prstGeom prst="rect">
            <a:avLst/>
          </a:prstGeom>
          <a:solidFill>
            <a:schemeClr val="tx2">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9" name="Google Shape;659;p35"/>
          <p:cNvSpPr txBox="1">
            <a:spLocks noGrp="1"/>
          </p:cNvSpPr>
          <p:nvPr>
            <p:ph type="title"/>
          </p:nvPr>
        </p:nvSpPr>
        <p:spPr>
          <a:xfrm>
            <a:off x="268408" y="611601"/>
            <a:ext cx="4409917" cy="126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dirty="0"/>
              <a:t>HOW DOES QUEUE WORK IN CODE?</a:t>
            </a:r>
            <a:endParaRPr dirty="0"/>
          </a:p>
        </p:txBody>
      </p:sp>
      <p:sp>
        <p:nvSpPr>
          <p:cNvPr id="660" name="Google Shape;660;p35"/>
          <p:cNvSpPr txBox="1">
            <a:spLocks noGrp="1"/>
          </p:cNvSpPr>
          <p:nvPr>
            <p:ph type="title"/>
          </p:nvPr>
        </p:nvSpPr>
        <p:spPr>
          <a:xfrm>
            <a:off x="5451898" y="2913404"/>
            <a:ext cx="2159100" cy="26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b="1" u="none" dirty="0">
                <a:solidFill>
                  <a:schemeClr val="accent1"/>
                </a:solidFill>
                <a:latin typeface="Roboto"/>
                <a:ea typeface="Roboto"/>
                <a:cs typeface="Roboto"/>
                <a:sym typeface="Roboto"/>
              </a:rPr>
              <a:t>COMPA</a:t>
            </a:r>
            <a:r>
              <a:rPr lang="en-US" sz="1800" b="1" u="none" dirty="0" err="1">
                <a:solidFill>
                  <a:schemeClr val="accent1"/>
                </a:solidFill>
                <a:latin typeface="Roboto"/>
                <a:ea typeface="Roboto"/>
                <a:cs typeface="Roboto"/>
                <a:sym typeface="Roboto"/>
              </a:rPr>
              <a:t>sd</a:t>
            </a:r>
            <a:r>
              <a:rPr lang="en" sz="1800" b="1" u="none" dirty="0">
                <a:solidFill>
                  <a:schemeClr val="accent1"/>
                </a:solidFill>
                <a:latin typeface="Roboto"/>
                <a:ea typeface="Roboto"/>
                <a:cs typeface="Roboto"/>
                <a:sym typeface="Roboto"/>
              </a:rPr>
              <a:t>NY LOGO</a:t>
            </a:r>
            <a:endParaRPr sz="1800" b="1" u="none" dirty="0">
              <a:solidFill>
                <a:schemeClr val="accent1"/>
              </a:solidFill>
              <a:latin typeface="Roboto"/>
              <a:ea typeface="Roboto"/>
              <a:cs typeface="Roboto"/>
              <a:sym typeface="Roboto"/>
            </a:endParaRPr>
          </a:p>
        </p:txBody>
      </p:sp>
      <p:sp>
        <p:nvSpPr>
          <p:cNvPr id="662" name="Google Shape;662;p35"/>
          <p:cNvSpPr txBox="1">
            <a:spLocks noGrp="1"/>
          </p:cNvSpPr>
          <p:nvPr>
            <p:ph type="body" idx="1"/>
          </p:nvPr>
        </p:nvSpPr>
        <p:spPr>
          <a:xfrm>
            <a:off x="205500" y="3374576"/>
            <a:ext cx="5463780" cy="1499714"/>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US" sz="2800" b="0" i="0" dirty="0">
                <a:solidFill>
                  <a:schemeClr val="bg1"/>
                </a:solidFill>
                <a:effectLst/>
                <a:latin typeface="Inter-Regular"/>
              </a:rPr>
              <a:t>A </a:t>
            </a:r>
            <a:r>
              <a:rPr lang="en-US" sz="2800" b="1" i="0" dirty="0">
                <a:solidFill>
                  <a:srgbClr val="FFFF00"/>
                </a:solidFill>
                <a:latin typeface="Inter-Regular"/>
              </a:rPr>
              <a:t>queue</a:t>
            </a:r>
            <a:r>
              <a:rPr lang="en-US" sz="2800" b="0" i="0" dirty="0">
                <a:solidFill>
                  <a:schemeClr val="bg1"/>
                </a:solidFill>
                <a:effectLst/>
                <a:latin typeface="Inter-Regular"/>
              </a:rPr>
              <a:t> is a data structure that follows the FIFO (First-In-First-Out)</a:t>
            </a:r>
            <a:endParaRPr sz="2800" dirty="0">
              <a:solidFill>
                <a:schemeClr val="bg1"/>
              </a:solidFill>
            </a:endParaRPr>
          </a:p>
        </p:txBody>
      </p:sp>
      <p:sp>
        <p:nvSpPr>
          <p:cNvPr id="663" name="Google Shape;663;p35"/>
          <p:cNvSpPr/>
          <p:nvPr/>
        </p:nvSpPr>
        <p:spPr>
          <a:xfrm>
            <a:off x="5976020" y="1616923"/>
            <a:ext cx="1110892" cy="11192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8" name="Picture 4" descr="Java Programming Interview Questions">
            <a:extLst>
              <a:ext uri="{FF2B5EF4-FFF2-40B4-BE49-F238E27FC236}">
                <a16:creationId xmlns:a16="http://schemas.microsoft.com/office/drawing/2014/main" id="{B779D2E8-C41C-458E-863F-1B2FE49931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3963" y="269211"/>
            <a:ext cx="4488597" cy="2778790"/>
          </a:xfrm>
          <a:prstGeom prst="rect">
            <a:avLst/>
          </a:prstGeom>
          <a:noFill/>
          <a:extLst>
            <a:ext uri="{909E8E84-426E-40DD-AFC4-6F175D3DCCD1}">
              <a14:hiddenFill xmlns:a14="http://schemas.microsoft.com/office/drawing/2010/main">
                <a:solidFill>
                  <a:srgbClr val="FFFFFF"/>
                </a:solidFill>
              </a14:hiddenFill>
            </a:ext>
          </a:extLst>
        </p:spPr>
      </p:pic>
      <p:sp>
        <p:nvSpPr>
          <p:cNvPr id="661" name="Google Shape;661;p35"/>
          <p:cNvSpPr txBox="1">
            <a:spLocks noGrp="1"/>
          </p:cNvSpPr>
          <p:nvPr>
            <p:ph type="title"/>
          </p:nvPr>
        </p:nvSpPr>
        <p:spPr>
          <a:xfrm>
            <a:off x="6531448" y="1965689"/>
            <a:ext cx="2159100" cy="26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b="1" u="none" dirty="0">
                <a:solidFill>
                  <a:schemeClr val="accent1"/>
                </a:solidFill>
                <a:latin typeface="Roboto"/>
                <a:ea typeface="Roboto"/>
                <a:cs typeface="Roboto"/>
                <a:sym typeface="Roboto"/>
              </a:rPr>
              <a:t>Join-Last</a:t>
            </a:r>
            <a:endParaRPr sz="1200" b="1" u="none" dirty="0">
              <a:solidFill>
                <a:schemeClr val="accent1"/>
              </a:solidFill>
              <a:latin typeface="Roboto"/>
              <a:ea typeface="Roboto"/>
              <a:cs typeface="Roboto"/>
              <a:sym typeface="Roboto"/>
            </a:endParaRPr>
          </a:p>
        </p:txBody>
      </p:sp>
      <p:sp>
        <p:nvSpPr>
          <p:cNvPr id="10" name="Google Shape;661;p35">
            <a:extLst>
              <a:ext uri="{FF2B5EF4-FFF2-40B4-BE49-F238E27FC236}">
                <a16:creationId xmlns:a16="http://schemas.microsoft.com/office/drawing/2014/main" id="{8DC8B492-AE0B-43B9-97F3-C211D204B5C0}"/>
              </a:ext>
            </a:extLst>
          </p:cNvPr>
          <p:cNvSpPr txBox="1">
            <a:spLocks/>
          </p:cNvSpPr>
          <p:nvPr/>
        </p:nvSpPr>
        <p:spPr>
          <a:xfrm>
            <a:off x="4010372" y="1948191"/>
            <a:ext cx="2159100" cy="268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Krona One"/>
              <a:buNone/>
              <a:defRPr sz="3500" b="0" i="0" u="none" strike="noStrike" cap="none">
                <a:solidFill>
                  <a:schemeClr val="lt2"/>
                </a:solidFill>
                <a:latin typeface="Krona One"/>
                <a:ea typeface="Krona One"/>
                <a:cs typeface="Krona One"/>
                <a:sym typeface="Krona One"/>
              </a:defRPr>
            </a:lvl1pPr>
            <a:lvl2pPr marR="0" lvl="1"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400"/>
              <a:buFont typeface="Arial"/>
              <a:buNone/>
              <a:defRPr sz="2400" b="0" i="0" u="none" strike="noStrike" cap="none">
                <a:solidFill>
                  <a:schemeClr val="lt2"/>
                </a:solidFill>
                <a:latin typeface="Arial"/>
                <a:ea typeface="Arial"/>
                <a:cs typeface="Arial"/>
                <a:sym typeface="Arial"/>
              </a:defRPr>
            </a:lvl9pPr>
          </a:lstStyle>
          <a:p>
            <a:pPr algn="ctr"/>
            <a:r>
              <a:rPr lang="en-US" sz="1200" b="1" dirty="0">
                <a:solidFill>
                  <a:schemeClr val="accent1"/>
                </a:solidFill>
                <a:latin typeface="Roboto"/>
                <a:ea typeface="Roboto"/>
                <a:cs typeface="Roboto"/>
                <a:sym typeface="Roboto"/>
              </a:rPr>
              <a:t>Leave-front</a:t>
            </a:r>
          </a:p>
        </p:txBody>
      </p:sp>
      <p:sp>
        <p:nvSpPr>
          <p:cNvPr id="3" name="Arrow: Curved Up 2">
            <a:extLst>
              <a:ext uri="{FF2B5EF4-FFF2-40B4-BE49-F238E27FC236}">
                <a16:creationId xmlns:a16="http://schemas.microsoft.com/office/drawing/2014/main" id="{9941119F-F3B7-45F9-B25F-28C92943ACE5}"/>
              </a:ext>
            </a:extLst>
          </p:cNvPr>
          <p:cNvSpPr/>
          <p:nvPr/>
        </p:nvSpPr>
        <p:spPr>
          <a:xfrm rot="19858501">
            <a:off x="7174521" y="2420909"/>
            <a:ext cx="725839" cy="162899"/>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4" name="Arrow: Curved Left 3">
            <a:extLst>
              <a:ext uri="{FF2B5EF4-FFF2-40B4-BE49-F238E27FC236}">
                <a16:creationId xmlns:a16="http://schemas.microsoft.com/office/drawing/2014/main" id="{724F86C7-6029-42D6-8433-50EFEC3CC4E4}"/>
              </a:ext>
            </a:extLst>
          </p:cNvPr>
          <p:cNvSpPr/>
          <p:nvPr/>
        </p:nvSpPr>
        <p:spPr>
          <a:xfrm rot="3889871">
            <a:off x="4756380" y="2120594"/>
            <a:ext cx="197338" cy="474380"/>
          </a:xfrm>
          <a:prstGeom prst="curved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851834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139"/>
        <p:cNvGrpSpPr/>
        <p:nvPr/>
      </p:nvGrpSpPr>
      <p:grpSpPr>
        <a:xfrm>
          <a:off x="0" y="0"/>
          <a:ext cx="0" cy="0"/>
          <a:chOff x="0" y="0"/>
          <a:chExt cx="0" cy="0"/>
        </a:xfrm>
      </p:grpSpPr>
      <p:grpSp>
        <p:nvGrpSpPr>
          <p:cNvPr id="8140" name="Google Shape;8140;p67"/>
          <p:cNvGrpSpPr/>
          <p:nvPr/>
        </p:nvGrpSpPr>
        <p:grpSpPr>
          <a:xfrm>
            <a:off x="2126623" y="3607908"/>
            <a:ext cx="1102891" cy="760337"/>
            <a:chOff x="4967783" y="2151471"/>
            <a:chExt cx="3920692" cy="2702940"/>
          </a:xfrm>
        </p:grpSpPr>
        <p:grpSp>
          <p:nvGrpSpPr>
            <p:cNvPr id="8141" name="Google Shape;8141;p67"/>
            <p:cNvGrpSpPr/>
            <p:nvPr/>
          </p:nvGrpSpPr>
          <p:grpSpPr>
            <a:xfrm>
              <a:off x="5045709" y="2252109"/>
              <a:ext cx="3761071" cy="2501708"/>
              <a:chOff x="2691784" y="1805334"/>
              <a:chExt cx="3761071" cy="2501708"/>
            </a:xfrm>
          </p:grpSpPr>
          <p:sp>
            <p:nvSpPr>
              <p:cNvPr id="8142" name="Google Shape;8142;p6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67"/>
            <p:cNvGrpSpPr/>
            <p:nvPr/>
          </p:nvGrpSpPr>
          <p:grpSpPr>
            <a:xfrm>
              <a:off x="4967783" y="2151471"/>
              <a:ext cx="3920692" cy="2702940"/>
              <a:chOff x="2613858" y="1704696"/>
              <a:chExt cx="3920692" cy="2702940"/>
            </a:xfrm>
          </p:grpSpPr>
          <p:sp>
            <p:nvSpPr>
              <p:cNvPr id="8150" name="Google Shape;8150;p6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5" name="Google Shape;8155;p67"/>
          <p:cNvGrpSpPr/>
          <p:nvPr/>
        </p:nvGrpSpPr>
        <p:grpSpPr>
          <a:xfrm>
            <a:off x="3530532" y="1496185"/>
            <a:ext cx="1561911" cy="708580"/>
            <a:chOff x="3530532" y="1496185"/>
            <a:chExt cx="1561911" cy="708580"/>
          </a:xfrm>
        </p:grpSpPr>
        <p:grpSp>
          <p:nvGrpSpPr>
            <p:cNvPr id="8156" name="Google Shape;8156;p67"/>
            <p:cNvGrpSpPr/>
            <p:nvPr/>
          </p:nvGrpSpPr>
          <p:grpSpPr>
            <a:xfrm>
              <a:off x="3720318" y="1857562"/>
              <a:ext cx="1372125" cy="54"/>
              <a:chOff x="3720318" y="1857562"/>
              <a:chExt cx="1372125" cy="54"/>
            </a:xfrm>
          </p:grpSpPr>
          <p:cxnSp>
            <p:nvCxnSpPr>
              <p:cNvPr id="8157" name="Google Shape;8157;p67"/>
              <p:cNvCxnSpPr>
                <a:endCxn id="815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59" name="Google Shape;8159;p6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0" name="Google Shape;8160;p6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1" name="Google Shape;8161;p67"/>
              <p:cNvCxnSpPr>
                <a:stCxn id="815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162" name="Google Shape;8162;p67"/>
            <p:cNvGrpSpPr/>
            <p:nvPr/>
          </p:nvGrpSpPr>
          <p:grpSpPr>
            <a:xfrm>
              <a:off x="3567462" y="1496185"/>
              <a:ext cx="286500" cy="272914"/>
              <a:chOff x="3567462" y="1496185"/>
              <a:chExt cx="286500" cy="272914"/>
            </a:xfrm>
          </p:grpSpPr>
          <p:cxnSp>
            <p:nvCxnSpPr>
              <p:cNvPr id="8163" name="Google Shape;8163;p6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64" name="Google Shape;8164;p6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5" name="Google Shape;8165;p6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7" name="Google Shape;8167;p67"/>
            <p:cNvGrpSpPr/>
            <p:nvPr/>
          </p:nvGrpSpPr>
          <p:grpSpPr>
            <a:xfrm>
              <a:off x="3929014" y="1960574"/>
              <a:ext cx="286500" cy="242342"/>
              <a:chOff x="3929014" y="1960574"/>
              <a:chExt cx="286500" cy="242342"/>
            </a:xfrm>
          </p:grpSpPr>
          <p:cxnSp>
            <p:nvCxnSpPr>
              <p:cNvPr id="8168" name="Google Shape;8168;p6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169" name="Google Shape;8169;p6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7"/>
            <p:cNvGrpSpPr/>
            <p:nvPr/>
          </p:nvGrpSpPr>
          <p:grpSpPr>
            <a:xfrm>
              <a:off x="4290828" y="1496185"/>
              <a:ext cx="286500" cy="272914"/>
              <a:chOff x="4290828" y="1496185"/>
              <a:chExt cx="286500" cy="272914"/>
            </a:xfrm>
          </p:grpSpPr>
          <p:cxnSp>
            <p:nvCxnSpPr>
              <p:cNvPr id="8171" name="Google Shape;8171;p6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72" name="Google Shape;8172;p6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3" name="Google Shape;8173;p6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67"/>
            <p:cNvGrpSpPr/>
            <p:nvPr/>
          </p:nvGrpSpPr>
          <p:grpSpPr>
            <a:xfrm>
              <a:off x="4657726" y="1959674"/>
              <a:ext cx="286500" cy="245092"/>
              <a:chOff x="4657726" y="1959674"/>
              <a:chExt cx="286500" cy="245092"/>
            </a:xfrm>
          </p:grpSpPr>
          <p:cxnSp>
            <p:nvCxnSpPr>
              <p:cNvPr id="8175" name="Google Shape;8175;p6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176" name="Google Shape;8176;p6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7" name="Google Shape;8177;p67"/>
          <p:cNvGrpSpPr/>
          <p:nvPr/>
        </p:nvGrpSpPr>
        <p:grpSpPr>
          <a:xfrm>
            <a:off x="3512551" y="2358282"/>
            <a:ext cx="1597032" cy="378649"/>
            <a:chOff x="3512551" y="2358282"/>
            <a:chExt cx="1597032" cy="378649"/>
          </a:xfrm>
        </p:grpSpPr>
        <p:grpSp>
          <p:nvGrpSpPr>
            <p:cNvPr id="8178" name="Google Shape;8178;p67"/>
            <p:cNvGrpSpPr/>
            <p:nvPr/>
          </p:nvGrpSpPr>
          <p:grpSpPr>
            <a:xfrm>
              <a:off x="3738198" y="2553002"/>
              <a:ext cx="1145834" cy="117"/>
              <a:chOff x="3738198" y="2553002"/>
              <a:chExt cx="1145834" cy="117"/>
            </a:xfrm>
          </p:grpSpPr>
          <p:cxnSp>
            <p:nvCxnSpPr>
              <p:cNvPr id="8179" name="Google Shape;8179;p6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80" name="Google Shape;8180;p6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81" name="Google Shape;8181;p67"/>
              <p:cNvCxnSpPr>
                <a:stCxn id="8182" idx="6"/>
                <a:endCxn id="818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184" name="Google Shape;8184;p67"/>
            <p:cNvGrpSpPr/>
            <p:nvPr/>
          </p:nvGrpSpPr>
          <p:grpSpPr>
            <a:xfrm>
              <a:off x="3969644" y="2440153"/>
              <a:ext cx="225900" cy="296779"/>
              <a:chOff x="3969644" y="2440153"/>
              <a:chExt cx="225900" cy="296779"/>
            </a:xfrm>
          </p:grpSpPr>
          <p:cxnSp>
            <p:nvCxnSpPr>
              <p:cNvPr id="8185" name="Google Shape;8185;p6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183" name="Google Shape;8183;p6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67"/>
            <p:cNvGrpSpPr/>
            <p:nvPr/>
          </p:nvGrpSpPr>
          <p:grpSpPr>
            <a:xfrm>
              <a:off x="4426818" y="2358282"/>
              <a:ext cx="225600" cy="307471"/>
              <a:chOff x="4426818" y="2358282"/>
              <a:chExt cx="225600" cy="307471"/>
            </a:xfrm>
          </p:grpSpPr>
          <p:cxnSp>
            <p:nvCxnSpPr>
              <p:cNvPr id="8188" name="Google Shape;8188;p67"/>
              <p:cNvCxnSpPr>
                <a:stCxn id="818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190" name="Google Shape;8190;p6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67"/>
            <p:cNvGrpSpPr/>
            <p:nvPr/>
          </p:nvGrpSpPr>
          <p:grpSpPr>
            <a:xfrm>
              <a:off x="4883984" y="2440153"/>
              <a:ext cx="225600" cy="296479"/>
              <a:chOff x="4883984" y="2440153"/>
              <a:chExt cx="225600" cy="296479"/>
            </a:xfrm>
          </p:grpSpPr>
          <p:cxnSp>
            <p:nvCxnSpPr>
              <p:cNvPr id="8192" name="Google Shape;8192;p6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193" name="Google Shape;8193;p6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7"/>
            <p:cNvGrpSpPr/>
            <p:nvPr/>
          </p:nvGrpSpPr>
          <p:grpSpPr>
            <a:xfrm>
              <a:off x="3512551" y="2358356"/>
              <a:ext cx="225647" cy="307629"/>
              <a:chOff x="2182679" y="2005014"/>
              <a:chExt cx="792300" cy="1080158"/>
            </a:xfrm>
          </p:grpSpPr>
          <p:cxnSp>
            <p:nvCxnSpPr>
              <p:cNvPr id="8196" name="Google Shape;8196;p67"/>
              <p:cNvCxnSpPr>
                <a:stCxn id="819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182" name="Google Shape;8182;p6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8" name="Google Shape;8198;p67"/>
          <p:cNvGrpSpPr/>
          <p:nvPr/>
        </p:nvGrpSpPr>
        <p:grpSpPr>
          <a:xfrm>
            <a:off x="6872633" y="1182079"/>
            <a:ext cx="1559809" cy="722610"/>
            <a:chOff x="634175" y="2986275"/>
            <a:chExt cx="3147949" cy="1458344"/>
          </a:xfrm>
        </p:grpSpPr>
        <p:cxnSp>
          <p:nvCxnSpPr>
            <p:cNvPr id="8199" name="Google Shape;8199;p67"/>
            <p:cNvCxnSpPr>
              <a:stCxn id="8200" idx="4"/>
              <a:endCxn id="820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02" name="Google Shape;8202;p67"/>
            <p:cNvCxnSpPr>
              <a:stCxn id="8201" idx="0"/>
              <a:endCxn id="820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04" name="Google Shape;8204;p67"/>
            <p:cNvCxnSpPr>
              <a:stCxn id="8203" idx="4"/>
              <a:endCxn id="820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06" name="Google Shape;8206;p67"/>
            <p:cNvCxnSpPr>
              <a:stCxn id="8205" idx="0"/>
              <a:endCxn id="820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07" name="Google Shape;8207;p6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3" name="Google Shape;8203;p6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0" name="Google Shape;8200;p6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5" name="Google Shape;8205;p6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1" name="Google Shape;8201;p6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08" name="Google Shape;8208;p67"/>
          <p:cNvGrpSpPr/>
          <p:nvPr/>
        </p:nvGrpSpPr>
        <p:grpSpPr>
          <a:xfrm>
            <a:off x="3526424" y="2891987"/>
            <a:ext cx="1570719" cy="294123"/>
            <a:chOff x="998425" y="1182125"/>
            <a:chExt cx="1065400" cy="199500"/>
          </a:xfrm>
        </p:grpSpPr>
        <p:sp>
          <p:nvSpPr>
            <p:cNvPr id="8209" name="Google Shape;8209;p6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67"/>
          <p:cNvGrpSpPr/>
          <p:nvPr/>
        </p:nvGrpSpPr>
        <p:grpSpPr>
          <a:xfrm>
            <a:off x="6869680" y="2009474"/>
            <a:ext cx="1565716" cy="366729"/>
            <a:chOff x="1247650" y="2075423"/>
            <a:chExt cx="6648477" cy="1557238"/>
          </a:xfrm>
        </p:grpSpPr>
        <p:sp>
          <p:nvSpPr>
            <p:cNvPr id="8215" name="Google Shape;8215;p6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67"/>
          <p:cNvGrpSpPr/>
          <p:nvPr/>
        </p:nvGrpSpPr>
        <p:grpSpPr>
          <a:xfrm>
            <a:off x="6853992" y="3158289"/>
            <a:ext cx="1597061" cy="663440"/>
            <a:chOff x="6796238" y="3158297"/>
            <a:chExt cx="1630319" cy="677257"/>
          </a:xfrm>
        </p:grpSpPr>
        <p:cxnSp>
          <p:nvCxnSpPr>
            <p:cNvPr id="8222" name="Google Shape;8222;p6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23" name="Google Shape;8223;p6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24" name="Google Shape;8224;p6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225" name="Google Shape;8225;p6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226" name="Google Shape;8226;p67"/>
            <p:cNvGrpSpPr/>
            <p:nvPr/>
          </p:nvGrpSpPr>
          <p:grpSpPr>
            <a:xfrm>
              <a:off x="6796238" y="3311904"/>
              <a:ext cx="1630319" cy="377697"/>
              <a:chOff x="6796238" y="3311904"/>
              <a:chExt cx="1630319" cy="377697"/>
            </a:xfrm>
          </p:grpSpPr>
          <p:sp>
            <p:nvSpPr>
              <p:cNvPr id="8227" name="Google Shape;8227;p6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0" name="Google Shape;8230;p67"/>
          <p:cNvGrpSpPr/>
          <p:nvPr/>
        </p:nvGrpSpPr>
        <p:grpSpPr>
          <a:xfrm>
            <a:off x="5375130" y="1179681"/>
            <a:ext cx="1368606" cy="1593805"/>
            <a:chOff x="1839112" y="2209163"/>
            <a:chExt cx="1918159" cy="2233784"/>
          </a:xfrm>
        </p:grpSpPr>
        <p:sp>
          <p:nvSpPr>
            <p:cNvPr id="8231" name="Google Shape;8231;p6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4" name="Google Shape;8234;p67"/>
            <p:cNvCxnSpPr>
              <a:stCxn id="8231" idx="6"/>
              <a:endCxn id="823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35" name="Google Shape;8235;p67"/>
            <p:cNvCxnSpPr>
              <a:stCxn id="8232" idx="4"/>
              <a:endCxn id="823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237" name="Google Shape;8237;p67"/>
            <p:cNvCxnSpPr>
              <a:stCxn id="8236" idx="6"/>
              <a:endCxn id="823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38" name="Google Shape;8238;p67"/>
            <p:cNvCxnSpPr>
              <a:stCxn id="8233" idx="4"/>
              <a:endCxn id="823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236" name="Google Shape;8236;p6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1" name="Google Shape;8241;p67"/>
            <p:cNvCxnSpPr>
              <a:endCxn id="824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242" name="Google Shape;8242;p67"/>
          <p:cNvGrpSpPr/>
          <p:nvPr/>
        </p:nvGrpSpPr>
        <p:grpSpPr>
          <a:xfrm>
            <a:off x="3507503" y="1185917"/>
            <a:ext cx="1637968" cy="154942"/>
            <a:chOff x="238125" y="2506075"/>
            <a:chExt cx="7115411" cy="673075"/>
          </a:xfrm>
        </p:grpSpPr>
        <p:sp>
          <p:nvSpPr>
            <p:cNvPr id="8243" name="Google Shape;8243;p6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7"/>
          <p:cNvGrpSpPr/>
          <p:nvPr/>
        </p:nvGrpSpPr>
        <p:grpSpPr>
          <a:xfrm>
            <a:off x="746187" y="1507514"/>
            <a:ext cx="2476762" cy="91743"/>
            <a:chOff x="1464850" y="436376"/>
            <a:chExt cx="6001362" cy="222300"/>
          </a:xfrm>
        </p:grpSpPr>
        <p:sp>
          <p:nvSpPr>
            <p:cNvPr id="8249" name="Google Shape;8249;p6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4" name="Google Shape;8254;p6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5" name="Google Shape;8255;p6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6" name="Google Shape;8256;p6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7" name="Google Shape;8257;p6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258" name="Google Shape;8258;p67"/>
          <p:cNvGrpSpPr/>
          <p:nvPr/>
        </p:nvGrpSpPr>
        <p:grpSpPr>
          <a:xfrm>
            <a:off x="732455" y="2742980"/>
            <a:ext cx="1452710" cy="651923"/>
            <a:chOff x="803162" y="2667727"/>
            <a:chExt cx="1411906" cy="633611"/>
          </a:xfrm>
        </p:grpSpPr>
        <p:cxnSp>
          <p:nvCxnSpPr>
            <p:cNvPr id="8259" name="Google Shape;8259;p67"/>
            <p:cNvCxnSpPr>
              <a:stCxn id="8260" idx="2"/>
              <a:endCxn id="826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2" name="Google Shape;8262;p67"/>
            <p:cNvCxnSpPr>
              <a:stCxn id="8263" idx="0"/>
              <a:endCxn id="826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4" name="Google Shape;8264;p67"/>
            <p:cNvCxnSpPr>
              <a:stCxn id="8263" idx="2"/>
              <a:endCxn id="826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6" name="Google Shape;8266;p67"/>
            <p:cNvCxnSpPr>
              <a:stCxn id="8267" idx="0"/>
              <a:endCxn id="826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8" name="Google Shape;8268;p67"/>
            <p:cNvCxnSpPr>
              <a:stCxn id="8261" idx="2"/>
              <a:endCxn id="826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70" name="Google Shape;8270;p67"/>
            <p:cNvCxnSpPr>
              <a:stCxn id="8271" idx="0"/>
              <a:endCxn id="826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267" name="Google Shape;8267;p6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5" name="Google Shape;8265;p6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71" name="Google Shape;8271;p6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9" name="Google Shape;8269;p6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1" name="Google Shape;8261;p6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3" name="Google Shape;8263;p6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0" name="Google Shape;8260;p6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72" name="Google Shape;8272;p67"/>
          <p:cNvGrpSpPr/>
          <p:nvPr/>
        </p:nvGrpSpPr>
        <p:grpSpPr>
          <a:xfrm>
            <a:off x="732456" y="1178518"/>
            <a:ext cx="2518541" cy="209309"/>
            <a:chOff x="803163" y="1111966"/>
            <a:chExt cx="2447800" cy="203430"/>
          </a:xfrm>
        </p:grpSpPr>
        <p:grpSp>
          <p:nvGrpSpPr>
            <p:cNvPr id="8273" name="Google Shape;8273;p67"/>
            <p:cNvGrpSpPr/>
            <p:nvPr/>
          </p:nvGrpSpPr>
          <p:grpSpPr>
            <a:xfrm>
              <a:off x="1958180" y="1111966"/>
              <a:ext cx="588019" cy="121396"/>
              <a:chOff x="4808316" y="2800065"/>
              <a:chExt cx="1999386" cy="412910"/>
            </a:xfrm>
          </p:grpSpPr>
          <p:sp>
            <p:nvSpPr>
              <p:cNvPr id="8274" name="Google Shape;8274;p6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5" name="Google Shape;8275;p67"/>
              <p:cNvGrpSpPr/>
              <p:nvPr/>
            </p:nvGrpSpPr>
            <p:grpSpPr>
              <a:xfrm>
                <a:off x="4808316" y="2800065"/>
                <a:ext cx="92400" cy="411825"/>
                <a:chOff x="845575" y="2563700"/>
                <a:chExt cx="92400" cy="411825"/>
              </a:xfrm>
            </p:grpSpPr>
            <p:cxnSp>
              <p:nvCxnSpPr>
                <p:cNvPr id="8276" name="Google Shape;8276;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77" name="Google Shape;8277;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278" name="Google Shape;8278;p6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279" name="Google Shape;8279;p6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0" name="Google Shape;8280;p67"/>
            <p:cNvGrpSpPr/>
            <p:nvPr/>
          </p:nvGrpSpPr>
          <p:grpSpPr>
            <a:xfrm>
              <a:off x="803163" y="1111974"/>
              <a:ext cx="591158" cy="121545"/>
              <a:chOff x="803163" y="1111974"/>
              <a:chExt cx="591158" cy="121545"/>
            </a:xfrm>
          </p:grpSpPr>
          <p:grpSp>
            <p:nvGrpSpPr>
              <p:cNvPr id="8281" name="Google Shape;8281;p67"/>
              <p:cNvGrpSpPr/>
              <p:nvPr/>
            </p:nvGrpSpPr>
            <p:grpSpPr>
              <a:xfrm>
                <a:off x="803163" y="1111974"/>
                <a:ext cx="27175" cy="121077"/>
                <a:chOff x="845575" y="2563700"/>
                <a:chExt cx="92400" cy="411825"/>
              </a:xfrm>
            </p:grpSpPr>
            <p:cxnSp>
              <p:nvCxnSpPr>
                <p:cNvPr id="8282" name="Google Shape;8282;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83" name="Google Shape;8283;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4" name="Google Shape;8284;p6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67"/>
            <p:cNvGrpSpPr/>
            <p:nvPr/>
          </p:nvGrpSpPr>
          <p:grpSpPr>
            <a:xfrm>
              <a:off x="1381910" y="1194219"/>
              <a:ext cx="588341" cy="121177"/>
              <a:chOff x="1381910" y="1194219"/>
              <a:chExt cx="588341" cy="121177"/>
            </a:xfrm>
          </p:grpSpPr>
          <p:grpSp>
            <p:nvGrpSpPr>
              <p:cNvPr id="8286" name="Google Shape;8286;p67"/>
              <p:cNvGrpSpPr/>
              <p:nvPr/>
            </p:nvGrpSpPr>
            <p:grpSpPr>
              <a:xfrm rot="10800000">
                <a:off x="1381910" y="1194319"/>
                <a:ext cx="27175" cy="121077"/>
                <a:chOff x="2070100" y="2563700"/>
                <a:chExt cx="92400" cy="411825"/>
              </a:xfrm>
            </p:grpSpPr>
            <p:cxnSp>
              <p:nvCxnSpPr>
                <p:cNvPr id="8287" name="Google Shape;8287;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88" name="Google Shape;8288;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9" name="Google Shape;8289;p6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7"/>
            <p:cNvGrpSpPr/>
            <p:nvPr/>
          </p:nvGrpSpPr>
          <p:grpSpPr>
            <a:xfrm>
              <a:off x="2532079" y="1194219"/>
              <a:ext cx="704927" cy="121177"/>
              <a:chOff x="2532079" y="1194219"/>
              <a:chExt cx="704927" cy="121177"/>
            </a:xfrm>
          </p:grpSpPr>
          <p:grpSp>
            <p:nvGrpSpPr>
              <p:cNvPr id="8291" name="Google Shape;8291;p67"/>
              <p:cNvGrpSpPr/>
              <p:nvPr/>
            </p:nvGrpSpPr>
            <p:grpSpPr>
              <a:xfrm rot="10800000">
                <a:off x="2532079" y="1194319"/>
                <a:ext cx="27175" cy="121077"/>
                <a:chOff x="2070100" y="2563700"/>
                <a:chExt cx="92400" cy="411825"/>
              </a:xfrm>
            </p:grpSpPr>
            <p:cxnSp>
              <p:nvCxnSpPr>
                <p:cNvPr id="8292" name="Google Shape;8292;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93" name="Google Shape;8293;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4" name="Google Shape;8294;p6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5" name="Google Shape;8295;p67"/>
          <p:cNvGrpSpPr/>
          <p:nvPr/>
        </p:nvGrpSpPr>
        <p:grpSpPr>
          <a:xfrm>
            <a:off x="3525467" y="3875150"/>
            <a:ext cx="1567778" cy="491677"/>
            <a:chOff x="5194708" y="3484366"/>
            <a:chExt cx="3148148" cy="987304"/>
          </a:xfrm>
        </p:grpSpPr>
        <p:grpSp>
          <p:nvGrpSpPr>
            <p:cNvPr id="8296" name="Google Shape;8296;p67"/>
            <p:cNvGrpSpPr/>
            <p:nvPr/>
          </p:nvGrpSpPr>
          <p:grpSpPr>
            <a:xfrm>
              <a:off x="7531521" y="3484366"/>
              <a:ext cx="811335" cy="987304"/>
              <a:chOff x="3379425" y="1617275"/>
              <a:chExt cx="1090650" cy="1327200"/>
            </a:xfrm>
          </p:grpSpPr>
          <p:sp>
            <p:nvSpPr>
              <p:cNvPr id="8297" name="Google Shape;8297;p6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7"/>
            <p:cNvGrpSpPr/>
            <p:nvPr/>
          </p:nvGrpSpPr>
          <p:grpSpPr>
            <a:xfrm>
              <a:off x="6752546" y="3484366"/>
              <a:ext cx="811428" cy="987304"/>
              <a:chOff x="2332275" y="1617275"/>
              <a:chExt cx="1090775" cy="1327200"/>
            </a:xfrm>
          </p:grpSpPr>
          <p:sp>
            <p:nvSpPr>
              <p:cNvPr id="8301" name="Google Shape;8301;p6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7"/>
            <p:cNvGrpSpPr/>
            <p:nvPr/>
          </p:nvGrpSpPr>
          <p:grpSpPr>
            <a:xfrm>
              <a:off x="5973664" y="3484366"/>
              <a:ext cx="811335" cy="987304"/>
              <a:chOff x="1285250" y="1617275"/>
              <a:chExt cx="1090650" cy="1327200"/>
            </a:xfrm>
          </p:grpSpPr>
          <p:sp>
            <p:nvSpPr>
              <p:cNvPr id="8305" name="Google Shape;8305;p6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67"/>
            <p:cNvGrpSpPr/>
            <p:nvPr/>
          </p:nvGrpSpPr>
          <p:grpSpPr>
            <a:xfrm>
              <a:off x="5194708" y="3484366"/>
              <a:ext cx="811409" cy="987304"/>
              <a:chOff x="238125" y="1617275"/>
              <a:chExt cx="1090750" cy="1327200"/>
            </a:xfrm>
          </p:grpSpPr>
          <p:sp>
            <p:nvSpPr>
              <p:cNvPr id="8309" name="Google Shape;8309;p6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2" name="Google Shape;8312;p67"/>
          <p:cNvGrpSpPr/>
          <p:nvPr/>
        </p:nvGrpSpPr>
        <p:grpSpPr>
          <a:xfrm>
            <a:off x="3486076" y="3355561"/>
            <a:ext cx="1616964" cy="346256"/>
            <a:chOff x="1808063" y="4294338"/>
            <a:chExt cx="3370782" cy="721817"/>
          </a:xfrm>
        </p:grpSpPr>
        <p:sp>
          <p:nvSpPr>
            <p:cNvPr id="8313" name="Google Shape;8313;p6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67"/>
          <p:cNvGrpSpPr/>
          <p:nvPr/>
        </p:nvGrpSpPr>
        <p:grpSpPr>
          <a:xfrm>
            <a:off x="764288" y="3641590"/>
            <a:ext cx="1295882" cy="646587"/>
            <a:chOff x="834100" y="3642869"/>
            <a:chExt cx="1259483" cy="628426"/>
          </a:xfrm>
        </p:grpSpPr>
        <p:sp>
          <p:nvSpPr>
            <p:cNvPr id="8324" name="Google Shape;8324;p6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9" name="Google Shape;8349;p67"/>
            <p:cNvGrpSpPr/>
            <p:nvPr/>
          </p:nvGrpSpPr>
          <p:grpSpPr>
            <a:xfrm>
              <a:off x="1360364" y="3847835"/>
              <a:ext cx="208119" cy="224359"/>
              <a:chOff x="1360769" y="3847100"/>
              <a:chExt cx="208119" cy="224359"/>
            </a:xfrm>
          </p:grpSpPr>
          <p:sp>
            <p:nvSpPr>
              <p:cNvPr id="8350" name="Google Shape;8350;p6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0" name="Google Shape;8370;p6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67"/>
          <p:cNvGrpSpPr/>
          <p:nvPr/>
        </p:nvGrpSpPr>
        <p:grpSpPr>
          <a:xfrm rot="5400000">
            <a:off x="5977401" y="3438087"/>
            <a:ext cx="164064" cy="1414916"/>
            <a:chOff x="4428249" y="1369375"/>
            <a:chExt cx="36905" cy="429569"/>
          </a:xfrm>
        </p:grpSpPr>
        <p:sp>
          <p:nvSpPr>
            <p:cNvPr id="8385" name="Google Shape;8385;p6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67"/>
          <p:cNvGrpSpPr/>
          <p:nvPr/>
        </p:nvGrpSpPr>
        <p:grpSpPr>
          <a:xfrm rot="10800000" flipH="1">
            <a:off x="5349830" y="3026630"/>
            <a:ext cx="1419207" cy="24808"/>
            <a:chOff x="219558" y="4738465"/>
            <a:chExt cx="5852400" cy="102300"/>
          </a:xfrm>
        </p:grpSpPr>
        <p:cxnSp>
          <p:nvCxnSpPr>
            <p:cNvPr id="8418" name="Google Shape;8418;p6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19" name="Google Shape;8419;p6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7"/>
          <p:cNvGrpSpPr/>
          <p:nvPr/>
        </p:nvGrpSpPr>
        <p:grpSpPr>
          <a:xfrm>
            <a:off x="5361148" y="3399694"/>
            <a:ext cx="1396570" cy="385016"/>
            <a:chOff x="5286284" y="2966544"/>
            <a:chExt cx="1396570" cy="385016"/>
          </a:xfrm>
        </p:grpSpPr>
        <p:cxnSp>
          <p:nvCxnSpPr>
            <p:cNvPr id="8425" name="Google Shape;8425;p6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26" name="Google Shape;8426;p6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27" name="Google Shape;8427;p67"/>
            <p:cNvGrpSpPr/>
            <p:nvPr/>
          </p:nvGrpSpPr>
          <p:grpSpPr>
            <a:xfrm>
              <a:off x="5287688" y="3173364"/>
              <a:ext cx="1395166" cy="74100"/>
              <a:chOff x="5287688" y="3173364"/>
              <a:chExt cx="1395166" cy="74100"/>
            </a:xfrm>
          </p:grpSpPr>
          <p:cxnSp>
            <p:nvCxnSpPr>
              <p:cNvPr id="8428" name="Google Shape;8428;p6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29" name="Google Shape;8429;p6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430" name="Google Shape;8430;p6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1" name="Google Shape;8431;p6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2" name="Google Shape;8432;p6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3" name="Google Shape;8433;p6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4" name="Google Shape;8434;p6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5" name="Google Shape;8435;p6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436" name="Google Shape;8436;p6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437" name="Google Shape;8437;p67"/>
          <p:cNvGrpSpPr/>
          <p:nvPr/>
        </p:nvGrpSpPr>
        <p:grpSpPr>
          <a:xfrm>
            <a:off x="2047214" y="1818470"/>
            <a:ext cx="1182276" cy="662027"/>
            <a:chOff x="2029517" y="1732295"/>
            <a:chExt cx="1149068" cy="643432"/>
          </a:xfrm>
        </p:grpSpPr>
        <p:grpSp>
          <p:nvGrpSpPr>
            <p:cNvPr id="8438" name="Google Shape;8438;p67"/>
            <p:cNvGrpSpPr/>
            <p:nvPr/>
          </p:nvGrpSpPr>
          <p:grpSpPr>
            <a:xfrm>
              <a:off x="2708660" y="1746937"/>
              <a:ext cx="455427" cy="244429"/>
              <a:chOff x="2700693" y="1746937"/>
              <a:chExt cx="455427" cy="244429"/>
            </a:xfrm>
          </p:grpSpPr>
          <p:grpSp>
            <p:nvGrpSpPr>
              <p:cNvPr id="8439" name="Google Shape;8439;p67"/>
              <p:cNvGrpSpPr/>
              <p:nvPr/>
            </p:nvGrpSpPr>
            <p:grpSpPr>
              <a:xfrm>
                <a:off x="2905682" y="1782817"/>
                <a:ext cx="250438" cy="208549"/>
                <a:chOff x="2905682" y="1782817"/>
                <a:chExt cx="250438" cy="208549"/>
              </a:xfrm>
            </p:grpSpPr>
            <p:cxnSp>
              <p:nvCxnSpPr>
                <p:cNvPr id="8440" name="Google Shape;8440;p6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1" name="Google Shape;8441;p6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67"/>
              <p:cNvGrpSpPr/>
              <p:nvPr/>
            </p:nvGrpSpPr>
            <p:grpSpPr>
              <a:xfrm>
                <a:off x="2700693" y="1746937"/>
                <a:ext cx="449967" cy="72374"/>
                <a:chOff x="2700693" y="1746937"/>
                <a:chExt cx="449967" cy="72374"/>
              </a:xfrm>
            </p:grpSpPr>
            <p:cxnSp>
              <p:nvCxnSpPr>
                <p:cNvPr id="8443" name="Google Shape;8443;p6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4" name="Google Shape;8444;p6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67"/>
            <p:cNvGrpSpPr/>
            <p:nvPr/>
          </p:nvGrpSpPr>
          <p:grpSpPr>
            <a:xfrm>
              <a:off x="2029517" y="1732295"/>
              <a:ext cx="1149068" cy="643432"/>
              <a:chOff x="2029517" y="1732295"/>
              <a:chExt cx="1149068" cy="643432"/>
            </a:xfrm>
          </p:grpSpPr>
          <p:grpSp>
            <p:nvGrpSpPr>
              <p:cNvPr id="8446" name="Google Shape;8446;p67"/>
              <p:cNvGrpSpPr/>
              <p:nvPr/>
            </p:nvGrpSpPr>
            <p:grpSpPr>
              <a:xfrm>
                <a:off x="2703618" y="2103152"/>
                <a:ext cx="474966" cy="260017"/>
                <a:chOff x="2703618" y="2103152"/>
                <a:chExt cx="474966" cy="260017"/>
              </a:xfrm>
            </p:grpSpPr>
            <p:grpSp>
              <p:nvGrpSpPr>
                <p:cNvPr id="8447" name="Google Shape;8447;p67"/>
                <p:cNvGrpSpPr/>
                <p:nvPr/>
              </p:nvGrpSpPr>
              <p:grpSpPr>
                <a:xfrm>
                  <a:off x="2703618" y="2290640"/>
                  <a:ext cx="450291" cy="72529"/>
                  <a:chOff x="2703618" y="2290640"/>
                  <a:chExt cx="450291" cy="72529"/>
                </a:xfrm>
              </p:grpSpPr>
              <p:cxnSp>
                <p:nvCxnSpPr>
                  <p:cNvPr id="8448" name="Google Shape;8448;p6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9" name="Google Shape;8449;p6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67"/>
                <p:cNvGrpSpPr/>
                <p:nvPr/>
              </p:nvGrpSpPr>
              <p:grpSpPr>
                <a:xfrm>
                  <a:off x="2908607" y="2103152"/>
                  <a:ext cx="269977" cy="223538"/>
                  <a:chOff x="2908607" y="2103152"/>
                  <a:chExt cx="269977" cy="223538"/>
                </a:xfrm>
              </p:grpSpPr>
              <p:cxnSp>
                <p:nvCxnSpPr>
                  <p:cNvPr id="8451" name="Google Shape;8451;p6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52" name="Google Shape;8452;p6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3" name="Google Shape;8453;p67"/>
              <p:cNvGrpSpPr/>
              <p:nvPr/>
            </p:nvGrpSpPr>
            <p:grpSpPr>
              <a:xfrm>
                <a:off x="2029517" y="1732295"/>
                <a:ext cx="685827" cy="643432"/>
                <a:chOff x="2029517" y="1732295"/>
                <a:chExt cx="685827" cy="643432"/>
              </a:xfrm>
            </p:grpSpPr>
            <p:sp>
              <p:nvSpPr>
                <p:cNvPr id="8454" name="Google Shape;8454;p6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5" name="Google Shape;8455;p67"/>
                <p:cNvGrpSpPr/>
                <p:nvPr/>
              </p:nvGrpSpPr>
              <p:grpSpPr>
                <a:xfrm>
                  <a:off x="2158948" y="1732295"/>
                  <a:ext cx="556396" cy="333108"/>
                  <a:chOff x="2158948" y="1732295"/>
                  <a:chExt cx="556396" cy="333108"/>
                </a:xfrm>
              </p:grpSpPr>
              <p:cxnSp>
                <p:nvCxnSpPr>
                  <p:cNvPr id="8456" name="Google Shape;8456;p6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57" name="Google Shape;8457;p6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7"/>
                <p:cNvGrpSpPr/>
                <p:nvPr/>
              </p:nvGrpSpPr>
              <p:grpSpPr>
                <a:xfrm>
                  <a:off x="2159908" y="2065057"/>
                  <a:ext cx="550884" cy="310670"/>
                  <a:chOff x="2159908" y="2065057"/>
                  <a:chExt cx="550884" cy="310670"/>
                </a:xfrm>
              </p:grpSpPr>
              <p:cxnSp>
                <p:nvCxnSpPr>
                  <p:cNvPr id="8459" name="Google Shape;8459;p6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60" name="Google Shape;8460;p6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461" name="Google Shape;8461;p67"/>
          <p:cNvGrpSpPr/>
          <p:nvPr/>
        </p:nvGrpSpPr>
        <p:grpSpPr>
          <a:xfrm>
            <a:off x="732462" y="1766083"/>
            <a:ext cx="962651" cy="810058"/>
            <a:chOff x="732462" y="1766083"/>
            <a:chExt cx="962651" cy="810058"/>
          </a:xfrm>
        </p:grpSpPr>
        <p:grpSp>
          <p:nvGrpSpPr>
            <p:cNvPr id="8462" name="Google Shape;8462;p67"/>
            <p:cNvGrpSpPr/>
            <p:nvPr/>
          </p:nvGrpSpPr>
          <p:grpSpPr>
            <a:xfrm>
              <a:off x="732462" y="1908333"/>
              <a:ext cx="339369" cy="524756"/>
              <a:chOff x="844912" y="1819635"/>
              <a:chExt cx="329836" cy="510016"/>
            </a:xfrm>
          </p:grpSpPr>
          <p:sp>
            <p:nvSpPr>
              <p:cNvPr id="8463" name="Google Shape;8463;p6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67"/>
            <p:cNvGrpSpPr/>
            <p:nvPr/>
          </p:nvGrpSpPr>
          <p:grpSpPr>
            <a:xfrm>
              <a:off x="1184858" y="2256650"/>
              <a:ext cx="510255" cy="319491"/>
              <a:chOff x="1284601" y="2158168"/>
              <a:chExt cx="495923" cy="310517"/>
            </a:xfrm>
          </p:grpSpPr>
          <p:sp>
            <p:nvSpPr>
              <p:cNvPr id="8470" name="Google Shape;8470;p6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1" name="Google Shape;8471;p67"/>
              <p:cNvGrpSpPr/>
              <p:nvPr/>
            </p:nvGrpSpPr>
            <p:grpSpPr>
              <a:xfrm>
                <a:off x="1507666" y="2158168"/>
                <a:ext cx="272858" cy="310517"/>
                <a:chOff x="1507666" y="2158168"/>
                <a:chExt cx="272858" cy="310517"/>
              </a:xfrm>
            </p:grpSpPr>
            <p:grpSp>
              <p:nvGrpSpPr>
                <p:cNvPr id="8472" name="Google Shape;8472;p67"/>
                <p:cNvGrpSpPr/>
                <p:nvPr/>
              </p:nvGrpSpPr>
              <p:grpSpPr>
                <a:xfrm>
                  <a:off x="1507666" y="2176104"/>
                  <a:ext cx="166395" cy="273149"/>
                  <a:chOff x="1507666" y="2176104"/>
                  <a:chExt cx="166395" cy="273149"/>
                </a:xfrm>
              </p:grpSpPr>
              <p:sp>
                <p:nvSpPr>
                  <p:cNvPr id="8473" name="Google Shape;8473;p6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0" name="Google Shape;8480;p6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2" name="Google Shape;8482;p67"/>
            <p:cNvGrpSpPr/>
            <p:nvPr/>
          </p:nvGrpSpPr>
          <p:grpSpPr>
            <a:xfrm>
              <a:off x="1184858" y="1766083"/>
              <a:ext cx="510255" cy="319491"/>
              <a:chOff x="1284601" y="1681380"/>
              <a:chExt cx="495923" cy="310517"/>
            </a:xfrm>
          </p:grpSpPr>
          <p:sp>
            <p:nvSpPr>
              <p:cNvPr id="8483" name="Google Shape;8483;p6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4" name="Google Shape;8484;p67"/>
              <p:cNvGrpSpPr/>
              <p:nvPr/>
            </p:nvGrpSpPr>
            <p:grpSpPr>
              <a:xfrm>
                <a:off x="1507666" y="1681380"/>
                <a:ext cx="272858" cy="310517"/>
                <a:chOff x="1507666" y="1681380"/>
                <a:chExt cx="272858" cy="310517"/>
              </a:xfrm>
            </p:grpSpPr>
            <p:grpSp>
              <p:nvGrpSpPr>
                <p:cNvPr id="8485" name="Google Shape;8485;p67"/>
                <p:cNvGrpSpPr/>
                <p:nvPr/>
              </p:nvGrpSpPr>
              <p:grpSpPr>
                <a:xfrm>
                  <a:off x="1507666" y="1700120"/>
                  <a:ext cx="166395" cy="272984"/>
                  <a:chOff x="1507666" y="1700120"/>
                  <a:chExt cx="166395" cy="272984"/>
                </a:xfrm>
              </p:grpSpPr>
              <p:sp>
                <p:nvSpPr>
                  <p:cNvPr id="8486" name="Google Shape;8486;p6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3" name="Google Shape;8493;p6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95" name="Google Shape;8495;p67"/>
          <p:cNvGrpSpPr/>
          <p:nvPr/>
        </p:nvGrpSpPr>
        <p:grpSpPr>
          <a:xfrm>
            <a:off x="6841403" y="2533512"/>
            <a:ext cx="1622269" cy="552443"/>
            <a:chOff x="6894650" y="2574740"/>
            <a:chExt cx="1445100" cy="492111"/>
          </a:xfrm>
        </p:grpSpPr>
        <p:sp>
          <p:nvSpPr>
            <p:cNvPr id="8496" name="Google Shape;8496;p6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01" name="Google Shape;8501;p6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02" name="Google Shape;8502;p67"/>
          <p:cNvGrpSpPr/>
          <p:nvPr/>
        </p:nvGrpSpPr>
        <p:grpSpPr>
          <a:xfrm>
            <a:off x="6860946" y="3907768"/>
            <a:ext cx="1583206" cy="475705"/>
            <a:chOff x="6953919" y="3907920"/>
            <a:chExt cx="1377300" cy="475705"/>
          </a:xfrm>
        </p:grpSpPr>
        <p:cxnSp>
          <p:nvCxnSpPr>
            <p:cNvPr id="8503" name="Google Shape;8503;p6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04" name="Google Shape;8504;p6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05" name="Google Shape;8505;p6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06" name="Google Shape;8506;p6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507" name="Google Shape;8507;p6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508" name="Google Shape;8508;p67"/>
          <p:cNvGrpSpPr/>
          <p:nvPr/>
        </p:nvGrpSpPr>
        <p:grpSpPr>
          <a:xfrm>
            <a:off x="2364534" y="2668913"/>
            <a:ext cx="836286" cy="824529"/>
            <a:chOff x="2389399" y="2595741"/>
            <a:chExt cx="812796" cy="801369"/>
          </a:xfrm>
        </p:grpSpPr>
        <p:grpSp>
          <p:nvGrpSpPr>
            <p:cNvPr id="8509" name="Google Shape;8509;p67"/>
            <p:cNvGrpSpPr/>
            <p:nvPr/>
          </p:nvGrpSpPr>
          <p:grpSpPr>
            <a:xfrm>
              <a:off x="2492145" y="2881565"/>
              <a:ext cx="607300" cy="229751"/>
              <a:chOff x="2492145" y="2881565"/>
              <a:chExt cx="607300" cy="229751"/>
            </a:xfrm>
          </p:grpSpPr>
          <p:sp>
            <p:nvSpPr>
              <p:cNvPr id="8510" name="Google Shape;8510;p6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67"/>
            <p:cNvGrpSpPr/>
            <p:nvPr/>
          </p:nvGrpSpPr>
          <p:grpSpPr>
            <a:xfrm>
              <a:off x="2389399" y="2595741"/>
              <a:ext cx="812796" cy="296825"/>
              <a:chOff x="2389399" y="2595741"/>
              <a:chExt cx="812796" cy="296825"/>
            </a:xfrm>
          </p:grpSpPr>
          <p:grpSp>
            <p:nvGrpSpPr>
              <p:cNvPr id="8514" name="Google Shape;8514;p67"/>
              <p:cNvGrpSpPr/>
              <p:nvPr/>
            </p:nvGrpSpPr>
            <p:grpSpPr>
              <a:xfrm>
                <a:off x="2389399" y="2595741"/>
                <a:ext cx="363638" cy="296825"/>
                <a:chOff x="2389399" y="2595741"/>
                <a:chExt cx="363638" cy="296825"/>
              </a:xfrm>
            </p:grpSpPr>
            <p:grpSp>
              <p:nvGrpSpPr>
                <p:cNvPr id="8515" name="Google Shape;8515;p67"/>
                <p:cNvGrpSpPr/>
                <p:nvPr/>
              </p:nvGrpSpPr>
              <p:grpSpPr>
                <a:xfrm>
                  <a:off x="2493852" y="2794333"/>
                  <a:ext cx="259185" cy="98232"/>
                  <a:chOff x="2493852" y="2794333"/>
                  <a:chExt cx="259185" cy="98232"/>
                </a:xfrm>
              </p:grpSpPr>
              <p:sp>
                <p:nvSpPr>
                  <p:cNvPr id="8516" name="Google Shape;8516;p6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7"/>
                <p:cNvGrpSpPr/>
                <p:nvPr/>
              </p:nvGrpSpPr>
              <p:grpSpPr>
                <a:xfrm>
                  <a:off x="2389399" y="2595741"/>
                  <a:ext cx="224343" cy="182054"/>
                  <a:chOff x="2389399" y="2595741"/>
                  <a:chExt cx="224343" cy="182054"/>
                </a:xfrm>
              </p:grpSpPr>
              <p:sp>
                <p:nvSpPr>
                  <p:cNvPr id="8520" name="Google Shape;8520;p6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2" name="Google Shape;8522;p67"/>
              <p:cNvGrpSpPr/>
              <p:nvPr/>
            </p:nvGrpSpPr>
            <p:grpSpPr>
              <a:xfrm>
                <a:off x="2683630" y="2595741"/>
                <a:ext cx="224334" cy="296825"/>
                <a:chOff x="2683630" y="2595741"/>
                <a:chExt cx="224334" cy="296825"/>
              </a:xfrm>
            </p:grpSpPr>
            <p:grpSp>
              <p:nvGrpSpPr>
                <p:cNvPr id="8523" name="Google Shape;8523;p67"/>
                <p:cNvGrpSpPr/>
                <p:nvPr/>
              </p:nvGrpSpPr>
              <p:grpSpPr>
                <a:xfrm>
                  <a:off x="2788083" y="2794333"/>
                  <a:ext cx="15356" cy="98232"/>
                  <a:chOff x="2788083" y="2794333"/>
                  <a:chExt cx="15356" cy="98232"/>
                </a:xfrm>
              </p:grpSpPr>
              <p:sp>
                <p:nvSpPr>
                  <p:cNvPr id="8524" name="Google Shape;8524;p6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67"/>
                <p:cNvGrpSpPr/>
                <p:nvPr/>
              </p:nvGrpSpPr>
              <p:grpSpPr>
                <a:xfrm>
                  <a:off x="2683630" y="2595741"/>
                  <a:ext cx="224334" cy="182054"/>
                  <a:chOff x="2683630" y="2595741"/>
                  <a:chExt cx="224334" cy="182054"/>
                </a:xfrm>
              </p:grpSpPr>
              <p:sp>
                <p:nvSpPr>
                  <p:cNvPr id="8528" name="Google Shape;8528;p6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0" name="Google Shape;8530;p67"/>
              <p:cNvGrpSpPr/>
              <p:nvPr/>
            </p:nvGrpSpPr>
            <p:grpSpPr>
              <a:xfrm>
                <a:off x="2838475" y="2595741"/>
                <a:ext cx="363719" cy="296825"/>
                <a:chOff x="2838475" y="2595741"/>
                <a:chExt cx="363719" cy="296825"/>
              </a:xfrm>
            </p:grpSpPr>
            <p:grpSp>
              <p:nvGrpSpPr>
                <p:cNvPr id="8531" name="Google Shape;8531;p67"/>
                <p:cNvGrpSpPr/>
                <p:nvPr/>
              </p:nvGrpSpPr>
              <p:grpSpPr>
                <a:xfrm>
                  <a:off x="2838475" y="2794333"/>
                  <a:ext cx="259185" cy="98232"/>
                  <a:chOff x="2838475" y="2794333"/>
                  <a:chExt cx="259185" cy="98232"/>
                </a:xfrm>
              </p:grpSpPr>
              <p:sp>
                <p:nvSpPr>
                  <p:cNvPr id="8532" name="Google Shape;8532;p6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67"/>
                <p:cNvGrpSpPr/>
                <p:nvPr/>
              </p:nvGrpSpPr>
              <p:grpSpPr>
                <a:xfrm>
                  <a:off x="2977852" y="2595741"/>
                  <a:ext cx="224343" cy="182054"/>
                  <a:chOff x="2977852" y="2595741"/>
                  <a:chExt cx="224343" cy="182054"/>
                </a:xfrm>
              </p:grpSpPr>
              <p:sp>
                <p:nvSpPr>
                  <p:cNvPr id="8536" name="Google Shape;8536;p6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38" name="Google Shape;8538;p67"/>
            <p:cNvGrpSpPr/>
            <p:nvPr/>
          </p:nvGrpSpPr>
          <p:grpSpPr>
            <a:xfrm>
              <a:off x="2389399" y="3100241"/>
              <a:ext cx="812796" cy="296869"/>
              <a:chOff x="2389399" y="3100241"/>
              <a:chExt cx="812796" cy="296869"/>
            </a:xfrm>
          </p:grpSpPr>
          <p:grpSp>
            <p:nvGrpSpPr>
              <p:cNvPr id="8539" name="Google Shape;8539;p67"/>
              <p:cNvGrpSpPr/>
              <p:nvPr/>
            </p:nvGrpSpPr>
            <p:grpSpPr>
              <a:xfrm>
                <a:off x="2683630" y="3100241"/>
                <a:ext cx="224334" cy="296869"/>
                <a:chOff x="2683630" y="3100241"/>
                <a:chExt cx="224334" cy="296869"/>
              </a:xfrm>
            </p:grpSpPr>
            <p:grpSp>
              <p:nvGrpSpPr>
                <p:cNvPr id="8540" name="Google Shape;8540;p67"/>
                <p:cNvGrpSpPr/>
                <p:nvPr/>
              </p:nvGrpSpPr>
              <p:grpSpPr>
                <a:xfrm>
                  <a:off x="2788083" y="3100241"/>
                  <a:ext cx="15356" cy="98237"/>
                  <a:chOff x="2788083" y="3100241"/>
                  <a:chExt cx="15356" cy="98237"/>
                </a:xfrm>
              </p:grpSpPr>
              <p:sp>
                <p:nvSpPr>
                  <p:cNvPr id="8541" name="Google Shape;8541;p6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67"/>
                <p:cNvGrpSpPr/>
                <p:nvPr/>
              </p:nvGrpSpPr>
              <p:grpSpPr>
                <a:xfrm>
                  <a:off x="2683630" y="3215065"/>
                  <a:ext cx="224334" cy="182045"/>
                  <a:chOff x="2683630" y="3215065"/>
                  <a:chExt cx="224334" cy="182045"/>
                </a:xfrm>
              </p:grpSpPr>
              <p:sp>
                <p:nvSpPr>
                  <p:cNvPr id="8545" name="Google Shape;8545;p6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7" name="Google Shape;8547;p67"/>
              <p:cNvGrpSpPr/>
              <p:nvPr/>
            </p:nvGrpSpPr>
            <p:grpSpPr>
              <a:xfrm>
                <a:off x="2389399" y="3100241"/>
                <a:ext cx="363638" cy="296869"/>
                <a:chOff x="2389399" y="3100241"/>
                <a:chExt cx="363638" cy="296869"/>
              </a:xfrm>
            </p:grpSpPr>
            <p:grpSp>
              <p:nvGrpSpPr>
                <p:cNvPr id="8548" name="Google Shape;8548;p67"/>
                <p:cNvGrpSpPr/>
                <p:nvPr/>
              </p:nvGrpSpPr>
              <p:grpSpPr>
                <a:xfrm>
                  <a:off x="2493852" y="3100241"/>
                  <a:ext cx="259185" cy="98237"/>
                  <a:chOff x="2493852" y="3100241"/>
                  <a:chExt cx="259185" cy="98237"/>
                </a:xfrm>
              </p:grpSpPr>
              <p:sp>
                <p:nvSpPr>
                  <p:cNvPr id="8549" name="Google Shape;8549;p6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67"/>
                <p:cNvGrpSpPr/>
                <p:nvPr/>
              </p:nvGrpSpPr>
              <p:grpSpPr>
                <a:xfrm>
                  <a:off x="2389399" y="3215065"/>
                  <a:ext cx="224343" cy="182045"/>
                  <a:chOff x="2389399" y="3215065"/>
                  <a:chExt cx="224343" cy="182045"/>
                </a:xfrm>
              </p:grpSpPr>
              <p:sp>
                <p:nvSpPr>
                  <p:cNvPr id="8553" name="Google Shape;8553;p6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5" name="Google Shape;8555;p67"/>
              <p:cNvGrpSpPr/>
              <p:nvPr/>
            </p:nvGrpSpPr>
            <p:grpSpPr>
              <a:xfrm>
                <a:off x="2838475" y="3100241"/>
                <a:ext cx="363719" cy="296869"/>
                <a:chOff x="2838475" y="3100241"/>
                <a:chExt cx="363719" cy="296869"/>
              </a:xfrm>
            </p:grpSpPr>
            <p:grpSp>
              <p:nvGrpSpPr>
                <p:cNvPr id="8556" name="Google Shape;8556;p67"/>
                <p:cNvGrpSpPr/>
                <p:nvPr/>
              </p:nvGrpSpPr>
              <p:grpSpPr>
                <a:xfrm>
                  <a:off x="2838475" y="3100241"/>
                  <a:ext cx="259185" cy="98237"/>
                  <a:chOff x="2838475" y="3100241"/>
                  <a:chExt cx="259185" cy="98237"/>
                </a:xfrm>
              </p:grpSpPr>
              <p:sp>
                <p:nvSpPr>
                  <p:cNvPr id="8557" name="Google Shape;8557;p6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7"/>
                <p:cNvGrpSpPr/>
                <p:nvPr/>
              </p:nvGrpSpPr>
              <p:grpSpPr>
                <a:xfrm>
                  <a:off x="2977852" y="3215065"/>
                  <a:ext cx="224343" cy="182045"/>
                  <a:chOff x="2977852" y="3215065"/>
                  <a:chExt cx="224343" cy="182045"/>
                </a:xfrm>
              </p:grpSpPr>
              <p:sp>
                <p:nvSpPr>
                  <p:cNvPr id="8561" name="Google Shape;8561;p6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566"/>
        <p:cNvGrpSpPr/>
        <p:nvPr/>
      </p:nvGrpSpPr>
      <p:grpSpPr>
        <a:xfrm>
          <a:off x="0" y="0"/>
          <a:ext cx="0" cy="0"/>
          <a:chOff x="0" y="0"/>
          <a:chExt cx="0" cy="0"/>
        </a:xfrm>
      </p:grpSpPr>
      <p:grpSp>
        <p:nvGrpSpPr>
          <p:cNvPr id="8567" name="Google Shape;8567;p68"/>
          <p:cNvGrpSpPr/>
          <p:nvPr/>
        </p:nvGrpSpPr>
        <p:grpSpPr>
          <a:xfrm>
            <a:off x="718875" y="3363288"/>
            <a:ext cx="2390414" cy="1024800"/>
            <a:chOff x="728925" y="3296613"/>
            <a:chExt cx="2390414" cy="1024800"/>
          </a:xfrm>
        </p:grpSpPr>
        <p:grpSp>
          <p:nvGrpSpPr>
            <p:cNvPr id="8568" name="Google Shape;8568;p68"/>
            <p:cNvGrpSpPr/>
            <p:nvPr/>
          </p:nvGrpSpPr>
          <p:grpSpPr>
            <a:xfrm>
              <a:off x="728925" y="3619800"/>
              <a:ext cx="2390414" cy="500893"/>
              <a:chOff x="728925" y="3619800"/>
              <a:chExt cx="2390414" cy="500893"/>
            </a:xfrm>
          </p:grpSpPr>
          <p:sp>
            <p:nvSpPr>
              <p:cNvPr id="8569" name="Google Shape;8569;p6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0" name="Google Shape;8570;p6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71" name="Google Shape;8571;p68"/>
            <p:cNvGrpSpPr/>
            <p:nvPr/>
          </p:nvGrpSpPr>
          <p:grpSpPr>
            <a:xfrm>
              <a:off x="1348050" y="3296613"/>
              <a:ext cx="1706152" cy="1024800"/>
              <a:chOff x="1348050" y="3296613"/>
              <a:chExt cx="1706152" cy="1024800"/>
            </a:xfrm>
          </p:grpSpPr>
          <p:sp>
            <p:nvSpPr>
              <p:cNvPr id="8572" name="Google Shape;8572;p6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3" name="Google Shape;8573;p6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4" name="Google Shape;8574;p6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5" name="Google Shape;8575;p6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6" name="Google Shape;8576;p6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77" name="Google Shape;8577;p68"/>
            <p:cNvGrpSpPr/>
            <p:nvPr/>
          </p:nvGrpSpPr>
          <p:grpSpPr>
            <a:xfrm>
              <a:off x="1455707" y="3654858"/>
              <a:ext cx="1491150" cy="417657"/>
              <a:chOff x="1455707" y="3654858"/>
              <a:chExt cx="1491150" cy="417657"/>
            </a:xfrm>
          </p:grpSpPr>
          <p:sp>
            <p:nvSpPr>
              <p:cNvPr id="8578" name="Google Shape;8578;p6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98" name="Google Shape;8598;p68"/>
          <p:cNvGraphicFramePr/>
          <p:nvPr/>
        </p:nvGraphicFramePr>
        <p:xfrm>
          <a:off x="5954575" y="2361200"/>
          <a:ext cx="3000000" cy="3000000"/>
        </p:xfrm>
        <a:graphic>
          <a:graphicData uri="http://schemas.openxmlformats.org/drawingml/2006/table">
            <a:tbl>
              <a:tblPr>
                <a:noFill/>
                <a:tableStyleId>{320FD780-F3A7-43B6-9095-67CCDEE0E505}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599" name="Google Shape;8599;p68"/>
          <p:cNvGrpSpPr/>
          <p:nvPr/>
        </p:nvGrpSpPr>
        <p:grpSpPr>
          <a:xfrm>
            <a:off x="727251" y="1188964"/>
            <a:ext cx="2396505" cy="976502"/>
            <a:chOff x="749309" y="1112739"/>
            <a:chExt cx="2371603" cy="976502"/>
          </a:xfrm>
        </p:grpSpPr>
        <p:grpSp>
          <p:nvGrpSpPr>
            <p:cNvPr id="8600" name="Google Shape;8600;p68"/>
            <p:cNvGrpSpPr/>
            <p:nvPr/>
          </p:nvGrpSpPr>
          <p:grpSpPr>
            <a:xfrm>
              <a:off x="1092126" y="1112739"/>
              <a:ext cx="2028786" cy="975464"/>
              <a:chOff x="1092126" y="1112739"/>
              <a:chExt cx="2028786" cy="975464"/>
            </a:xfrm>
          </p:grpSpPr>
          <p:sp>
            <p:nvSpPr>
              <p:cNvPr id="8601" name="Google Shape;8601;p6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8"/>
            <p:cNvGrpSpPr/>
            <p:nvPr/>
          </p:nvGrpSpPr>
          <p:grpSpPr>
            <a:xfrm>
              <a:off x="749309" y="1112739"/>
              <a:ext cx="314700" cy="975464"/>
              <a:chOff x="749309" y="1112739"/>
              <a:chExt cx="314700" cy="975464"/>
            </a:xfrm>
          </p:grpSpPr>
          <p:sp>
            <p:nvSpPr>
              <p:cNvPr id="8626" name="Google Shape;8626;p6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6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34" name="Google Shape;8634;p68"/>
          <p:cNvGraphicFramePr/>
          <p:nvPr/>
        </p:nvGraphicFramePr>
        <p:xfrm>
          <a:off x="5954600" y="1188950"/>
          <a:ext cx="3000000" cy="3000000"/>
        </p:xfrm>
        <a:graphic>
          <a:graphicData uri="http://schemas.openxmlformats.org/drawingml/2006/table">
            <a:tbl>
              <a:tblPr>
                <a:noFill/>
                <a:tableStyleId>{320FD780-F3A7-43B6-9095-67CCDEE0E505}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635" name="Google Shape;8635;p68"/>
          <p:cNvGraphicFramePr/>
          <p:nvPr/>
        </p:nvGraphicFramePr>
        <p:xfrm>
          <a:off x="3375463" y="2361200"/>
          <a:ext cx="3000000" cy="3000000"/>
        </p:xfrm>
        <a:graphic>
          <a:graphicData uri="http://schemas.openxmlformats.org/drawingml/2006/table">
            <a:tbl>
              <a:tblPr>
                <a:noFill/>
                <a:tableStyleId>{320FD780-F3A7-43B6-9095-67CCDEE0E505}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36" name="Google Shape;8636;p68"/>
          <p:cNvGrpSpPr/>
          <p:nvPr/>
        </p:nvGrpSpPr>
        <p:grpSpPr>
          <a:xfrm>
            <a:off x="3377449" y="3352160"/>
            <a:ext cx="2363377" cy="1047062"/>
            <a:chOff x="3358399" y="3285485"/>
            <a:chExt cx="2363377" cy="1047062"/>
          </a:xfrm>
        </p:grpSpPr>
        <p:grpSp>
          <p:nvGrpSpPr>
            <p:cNvPr id="8637" name="Google Shape;8637;p68"/>
            <p:cNvGrpSpPr/>
            <p:nvPr/>
          </p:nvGrpSpPr>
          <p:grpSpPr>
            <a:xfrm>
              <a:off x="3358412" y="3285485"/>
              <a:ext cx="2363244" cy="139500"/>
              <a:chOff x="3358412" y="3285485"/>
              <a:chExt cx="2363244" cy="139500"/>
            </a:xfrm>
          </p:grpSpPr>
          <p:sp>
            <p:nvSpPr>
              <p:cNvPr id="8638" name="Google Shape;8638;p6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68"/>
            <p:cNvGrpSpPr/>
            <p:nvPr/>
          </p:nvGrpSpPr>
          <p:grpSpPr>
            <a:xfrm>
              <a:off x="3358412" y="3466996"/>
              <a:ext cx="2363244" cy="139500"/>
              <a:chOff x="3358412" y="3466996"/>
              <a:chExt cx="2363244" cy="139500"/>
            </a:xfrm>
          </p:grpSpPr>
          <p:sp>
            <p:nvSpPr>
              <p:cNvPr id="8644" name="Google Shape;8644;p6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68"/>
            <p:cNvGrpSpPr/>
            <p:nvPr/>
          </p:nvGrpSpPr>
          <p:grpSpPr>
            <a:xfrm>
              <a:off x="3358412" y="3648507"/>
              <a:ext cx="2363244" cy="139500"/>
              <a:chOff x="3358412" y="3648507"/>
              <a:chExt cx="2363244" cy="139500"/>
            </a:xfrm>
          </p:grpSpPr>
          <p:sp>
            <p:nvSpPr>
              <p:cNvPr id="8650" name="Google Shape;8650;p6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68"/>
            <p:cNvGrpSpPr/>
            <p:nvPr/>
          </p:nvGrpSpPr>
          <p:grpSpPr>
            <a:xfrm>
              <a:off x="3358412" y="3830018"/>
              <a:ext cx="2363244" cy="139500"/>
              <a:chOff x="3358412" y="3830018"/>
              <a:chExt cx="2363244" cy="139500"/>
            </a:xfrm>
          </p:grpSpPr>
          <p:sp>
            <p:nvSpPr>
              <p:cNvPr id="8656" name="Google Shape;8656;p6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8"/>
            <p:cNvGrpSpPr/>
            <p:nvPr/>
          </p:nvGrpSpPr>
          <p:grpSpPr>
            <a:xfrm>
              <a:off x="3358399" y="4011514"/>
              <a:ext cx="2363377" cy="139537"/>
              <a:chOff x="3294800" y="4134603"/>
              <a:chExt cx="2638876" cy="152400"/>
            </a:xfrm>
          </p:grpSpPr>
          <p:sp>
            <p:nvSpPr>
              <p:cNvPr id="8662" name="Google Shape;8662;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68"/>
            <p:cNvGrpSpPr/>
            <p:nvPr/>
          </p:nvGrpSpPr>
          <p:grpSpPr>
            <a:xfrm>
              <a:off x="3358399" y="4193010"/>
              <a:ext cx="2363377" cy="139537"/>
              <a:chOff x="3294800" y="4134603"/>
              <a:chExt cx="2638876" cy="152400"/>
            </a:xfrm>
          </p:grpSpPr>
          <p:sp>
            <p:nvSpPr>
              <p:cNvPr id="8668" name="Google Shape;8668;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73" name="Google Shape;8673;p68"/>
          <p:cNvGraphicFramePr/>
          <p:nvPr/>
        </p:nvGraphicFramePr>
        <p:xfrm>
          <a:off x="728250" y="2361200"/>
          <a:ext cx="3000000" cy="3000000"/>
        </p:xfrm>
        <a:graphic>
          <a:graphicData uri="http://schemas.openxmlformats.org/drawingml/2006/table">
            <a:tbl>
              <a:tblPr>
                <a:noFill/>
                <a:tableStyleId>{320FD780-F3A7-43B6-9095-67CCDEE0E505}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74" name="Google Shape;8674;p68"/>
          <p:cNvGrpSpPr/>
          <p:nvPr/>
        </p:nvGrpSpPr>
        <p:grpSpPr>
          <a:xfrm>
            <a:off x="4177919" y="2765014"/>
            <a:ext cx="1302095" cy="60959"/>
            <a:chOff x="3558802" y="4011427"/>
            <a:chExt cx="1866000" cy="111300"/>
          </a:xfrm>
        </p:grpSpPr>
        <p:sp>
          <p:nvSpPr>
            <p:cNvPr id="8675" name="Google Shape;8675;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68"/>
          <p:cNvGrpSpPr/>
          <p:nvPr/>
        </p:nvGrpSpPr>
        <p:grpSpPr>
          <a:xfrm>
            <a:off x="4723407" y="3047174"/>
            <a:ext cx="914340" cy="60959"/>
            <a:chOff x="3558802" y="4011427"/>
            <a:chExt cx="1866000" cy="111300"/>
          </a:xfrm>
        </p:grpSpPr>
        <p:sp>
          <p:nvSpPr>
            <p:cNvPr id="8678" name="Google Shape;8678;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8"/>
          <p:cNvGrpSpPr/>
          <p:nvPr/>
        </p:nvGrpSpPr>
        <p:grpSpPr>
          <a:xfrm>
            <a:off x="5926924" y="3381697"/>
            <a:ext cx="2519825" cy="1001454"/>
            <a:chOff x="1906114" y="789980"/>
            <a:chExt cx="1487676" cy="606868"/>
          </a:xfrm>
        </p:grpSpPr>
        <p:cxnSp>
          <p:nvCxnSpPr>
            <p:cNvPr id="8681" name="Google Shape;8681;p6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82" name="Google Shape;8682;p6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83" name="Google Shape;8683;p6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84" name="Google Shape;8684;p6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685" name="Google Shape;8685;p6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686" name="Google Shape;8686;p6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687" name="Google Shape;8687;p6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688" name="Google Shape;8688;p6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695" name="Google Shape;8695;p6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696" name="Google Shape;8696;p6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697" name="Google Shape;8697;p6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68"/>
          <p:cNvGrpSpPr/>
          <p:nvPr/>
        </p:nvGrpSpPr>
        <p:grpSpPr>
          <a:xfrm>
            <a:off x="3372612" y="1159008"/>
            <a:ext cx="2363393" cy="1005865"/>
            <a:chOff x="3292400" y="1193188"/>
            <a:chExt cx="2615240" cy="1131075"/>
          </a:xfrm>
        </p:grpSpPr>
        <p:sp>
          <p:nvSpPr>
            <p:cNvPr id="8699" name="Google Shape;8699;p6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00" name="Google Shape;8700;p6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01" name="Google Shape;8701;p6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702" name="Google Shape;8702;p6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703" name="Google Shape;8703;p6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704" name="Google Shape;8704;p6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705" name="Google Shape;8705;p6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706" name="Google Shape;8706;p6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707" name="Google Shape;8707;p6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708" name="Google Shape;8708;p6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709" name="Google Shape;8709;p6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10" name="Google Shape;8710;p6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711" name="Google Shape;8711;p6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12" name="Google Shape;8712;p6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713" name="Google Shape;8713;p68"/>
            <p:cNvGrpSpPr/>
            <p:nvPr/>
          </p:nvGrpSpPr>
          <p:grpSpPr>
            <a:xfrm>
              <a:off x="3748438" y="1378608"/>
              <a:ext cx="2159202" cy="903971"/>
              <a:chOff x="1683525" y="2179850"/>
              <a:chExt cx="4519050" cy="2134525"/>
            </a:xfrm>
          </p:grpSpPr>
          <p:sp>
            <p:nvSpPr>
              <p:cNvPr id="8714" name="Google Shape;8714;p6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5" name="Google Shape;8715;p6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6" name="Google Shape;8716;p6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7" name="Google Shape;8717;p6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8" name="Google Shape;8718;p6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19" name="Google Shape;8719;p6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0" name="Google Shape;8720;p6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1" name="Google Shape;8721;p6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2" name="Google Shape;8722;p6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3" name="Google Shape;8723;p6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4" name="Google Shape;8724;p6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25" name="Google Shape;8725;p6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729"/>
        <p:cNvGrpSpPr/>
        <p:nvPr/>
      </p:nvGrpSpPr>
      <p:grpSpPr>
        <a:xfrm>
          <a:off x="0" y="0"/>
          <a:ext cx="0" cy="0"/>
          <a:chOff x="0" y="0"/>
          <a:chExt cx="0" cy="0"/>
        </a:xfrm>
      </p:grpSpPr>
      <p:grpSp>
        <p:nvGrpSpPr>
          <p:cNvPr id="8730" name="Google Shape;8730;p69"/>
          <p:cNvGrpSpPr/>
          <p:nvPr/>
        </p:nvGrpSpPr>
        <p:grpSpPr>
          <a:xfrm>
            <a:off x="4814684" y="1191441"/>
            <a:ext cx="745431" cy="718863"/>
            <a:chOff x="4249973" y="1201875"/>
            <a:chExt cx="1958568" cy="1888762"/>
          </a:xfrm>
        </p:grpSpPr>
        <p:sp>
          <p:nvSpPr>
            <p:cNvPr id="8731" name="Google Shape;8731;p6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2" name="Google Shape;8732;p69"/>
            <p:cNvGrpSpPr/>
            <p:nvPr/>
          </p:nvGrpSpPr>
          <p:grpSpPr>
            <a:xfrm>
              <a:off x="5853086" y="1789142"/>
              <a:ext cx="355454" cy="1048099"/>
              <a:chOff x="5576108" y="2016725"/>
              <a:chExt cx="565200" cy="1666560"/>
            </a:xfrm>
          </p:grpSpPr>
          <p:sp>
            <p:nvSpPr>
              <p:cNvPr id="8733" name="Google Shape;8733;p6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34" name="Google Shape;8734;p6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9"/>
            <p:cNvGrpSpPr/>
            <p:nvPr/>
          </p:nvGrpSpPr>
          <p:grpSpPr>
            <a:xfrm>
              <a:off x="4869455" y="2691676"/>
              <a:ext cx="1013897" cy="398961"/>
              <a:chOff x="4012057" y="3451825"/>
              <a:chExt cx="1612175" cy="634379"/>
            </a:xfrm>
          </p:grpSpPr>
          <p:sp>
            <p:nvSpPr>
              <p:cNvPr id="8736" name="Google Shape;8736;p6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37" name="Google Shape;8737;p6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9"/>
            <p:cNvGrpSpPr/>
            <p:nvPr/>
          </p:nvGrpSpPr>
          <p:grpSpPr>
            <a:xfrm>
              <a:off x="4276937" y="2155961"/>
              <a:ext cx="651965" cy="891358"/>
              <a:chOff x="3069908" y="2599997"/>
              <a:chExt cx="1036675" cy="1417328"/>
            </a:xfrm>
          </p:grpSpPr>
          <p:sp>
            <p:nvSpPr>
              <p:cNvPr id="8739" name="Google Shape;8739;p6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0" name="Google Shape;8740;p6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9"/>
            <p:cNvGrpSpPr/>
            <p:nvPr/>
          </p:nvGrpSpPr>
          <p:grpSpPr>
            <a:xfrm>
              <a:off x="5054918" y="1201875"/>
              <a:ext cx="999548" cy="602711"/>
              <a:chOff x="4306958" y="1082925"/>
              <a:chExt cx="1589359" cy="958358"/>
            </a:xfrm>
          </p:grpSpPr>
          <p:sp>
            <p:nvSpPr>
              <p:cNvPr id="8742" name="Google Shape;8742;p6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3" name="Google Shape;8743;p6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9"/>
            <p:cNvGrpSpPr/>
            <p:nvPr/>
          </p:nvGrpSpPr>
          <p:grpSpPr>
            <a:xfrm>
              <a:off x="4249973" y="1303451"/>
              <a:ext cx="799317" cy="841334"/>
              <a:chOff x="3027033" y="1244439"/>
              <a:chExt cx="1270977" cy="1337786"/>
            </a:xfrm>
          </p:grpSpPr>
          <p:sp>
            <p:nvSpPr>
              <p:cNvPr id="8745" name="Google Shape;8745;p6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6" name="Google Shape;8746;p6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7" name="Google Shape;8747;p69"/>
          <p:cNvGrpSpPr/>
          <p:nvPr/>
        </p:nvGrpSpPr>
        <p:grpSpPr>
          <a:xfrm>
            <a:off x="731057" y="2069890"/>
            <a:ext cx="761767" cy="729896"/>
            <a:chOff x="2657744" y="2337745"/>
            <a:chExt cx="832987" cy="798137"/>
          </a:xfrm>
        </p:grpSpPr>
        <p:sp>
          <p:nvSpPr>
            <p:cNvPr id="8748" name="Google Shape;8748;p6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9"/>
          <p:cNvGrpSpPr/>
          <p:nvPr/>
        </p:nvGrpSpPr>
        <p:grpSpPr>
          <a:xfrm>
            <a:off x="3242022" y="2073097"/>
            <a:ext cx="685569" cy="723586"/>
            <a:chOff x="3398134" y="2057755"/>
            <a:chExt cx="704087" cy="743130"/>
          </a:xfrm>
        </p:grpSpPr>
        <p:grpSp>
          <p:nvGrpSpPr>
            <p:cNvPr id="8755" name="Google Shape;8755;p69"/>
            <p:cNvGrpSpPr/>
            <p:nvPr/>
          </p:nvGrpSpPr>
          <p:grpSpPr>
            <a:xfrm>
              <a:off x="3398134" y="2290183"/>
              <a:ext cx="315300" cy="219900"/>
              <a:chOff x="3398134" y="2290183"/>
              <a:chExt cx="315300" cy="219900"/>
            </a:xfrm>
          </p:grpSpPr>
          <p:sp>
            <p:nvSpPr>
              <p:cNvPr id="8756" name="Google Shape;8756;p6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57" name="Google Shape;8757;p69"/>
              <p:cNvCxnSpPr>
                <a:stCxn id="875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758" name="Google Shape;8758;p69"/>
            <p:cNvGrpSpPr/>
            <p:nvPr/>
          </p:nvGrpSpPr>
          <p:grpSpPr>
            <a:xfrm>
              <a:off x="3547823" y="2467358"/>
              <a:ext cx="219900" cy="333527"/>
              <a:chOff x="3547823" y="2467358"/>
              <a:chExt cx="219900" cy="333527"/>
            </a:xfrm>
          </p:grpSpPr>
          <p:sp>
            <p:nvSpPr>
              <p:cNvPr id="8759" name="Google Shape;8759;p6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0" name="Google Shape;8760;p6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761" name="Google Shape;8761;p69"/>
            <p:cNvGrpSpPr/>
            <p:nvPr/>
          </p:nvGrpSpPr>
          <p:grpSpPr>
            <a:xfrm>
              <a:off x="3734138" y="2467358"/>
              <a:ext cx="219900" cy="333527"/>
              <a:chOff x="3734138" y="2467358"/>
              <a:chExt cx="219900" cy="333527"/>
            </a:xfrm>
          </p:grpSpPr>
          <p:sp>
            <p:nvSpPr>
              <p:cNvPr id="8762" name="Google Shape;8762;p6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3" name="Google Shape;8763;p6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764" name="Google Shape;8764;p69"/>
            <p:cNvGrpSpPr/>
            <p:nvPr/>
          </p:nvGrpSpPr>
          <p:grpSpPr>
            <a:xfrm>
              <a:off x="3787560" y="2288011"/>
              <a:ext cx="314661" cy="219900"/>
              <a:chOff x="3787560" y="2288011"/>
              <a:chExt cx="314661" cy="219900"/>
            </a:xfrm>
          </p:grpSpPr>
          <p:sp>
            <p:nvSpPr>
              <p:cNvPr id="8765" name="Google Shape;8765;p6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6" name="Google Shape;8766;p6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767" name="Google Shape;8767;p69"/>
            <p:cNvGrpSpPr/>
            <p:nvPr/>
          </p:nvGrpSpPr>
          <p:grpSpPr>
            <a:xfrm>
              <a:off x="3637290" y="2057755"/>
              <a:ext cx="219900" cy="335499"/>
              <a:chOff x="3637290" y="2057755"/>
              <a:chExt cx="219900" cy="335499"/>
            </a:xfrm>
          </p:grpSpPr>
          <p:sp>
            <p:nvSpPr>
              <p:cNvPr id="8768" name="Google Shape;8768;p6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69" name="Google Shape;8769;p6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770" name="Google Shape;8770;p69"/>
          <p:cNvGrpSpPr/>
          <p:nvPr/>
        </p:nvGrpSpPr>
        <p:grpSpPr>
          <a:xfrm>
            <a:off x="4917244" y="2079792"/>
            <a:ext cx="710153" cy="710153"/>
            <a:chOff x="5007123" y="2079403"/>
            <a:chExt cx="687600" cy="687600"/>
          </a:xfrm>
        </p:grpSpPr>
        <p:sp>
          <p:nvSpPr>
            <p:cNvPr id="8771" name="Google Shape;8771;p6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69"/>
          <p:cNvGrpSpPr/>
          <p:nvPr/>
        </p:nvGrpSpPr>
        <p:grpSpPr>
          <a:xfrm>
            <a:off x="5726681" y="2074299"/>
            <a:ext cx="720998" cy="721183"/>
            <a:chOff x="5797446" y="2063053"/>
            <a:chExt cx="698100" cy="698280"/>
          </a:xfrm>
        </p:grpSpPr>
        <p:sp>
          <p:nvSpPr>
            <p:cNvPr id="8776" name="Google Shape;8776;p6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9"/>
          <p:cNvGrpSpPr/>
          <p:nvPr/>
        </p:nvGrpSpPr>
        <p:grpSpPr>
          <a:xfrm>
            <a:off x="8171828" y="3719904"/>
            <a:ext cx="280585" cy="673164"/>
            <a:chOff x="8075075" y="3754290"/>
            <a:chExt cx="255612" cy="613194"/>
          </a:xfrm>
        </p:grpSpPr>
        <p:grpSp>
          <p:nvGrpSpPr>
            <p:cNvPr id="8781" name="Google Shape;8781;p69"/>
            <p:cNvGrpSpPr/>
            <p:nvPr/>
          </p:nvGrpSpPr>
          <p:grpSpPr>
            <a:xfrm>
              <a:off x="8075075" y="3754290"/>
              <a:ext cx="255612" cy="613194"/>
              <a:chOff x="8075075" y="3754290"/>
              <a:chExt cx="255612" cy="613194"/>
            </a:xfrm>
          </p:grpSpPr>
          <p:sp>
            <p:nvSpPr>
              <p:cNvPr id="8782" name="Google Shape;8782;p6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4" name="Google Shape;8784;p6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9"/>
          <p:cNvGrpSpPr/>
          <p:nvPr/>
        </p:nvGrpSpPr>
        <p:grpSpPr>
          <a:xfrm>
            <a:off x="5288887" y="3708700"/>
            <a:ext cx="470352" cy="683745"/>
            <a:chOff x="1697726" y="3244179"/>
            <a:chExt cx="788124" cy="1146069"/>
          </a:xfrm>
        </p:grpSpPr>
        <p:sp>
          <p:nvSpPr>
            <p:cNvPr id="8786" name="Google Shape;8786;p6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8" name="Google Shape;8788;p6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9" name="Google Shape;8789;p69"/>
          <p:cNvGrpSpPr/>
          <p:nvPr/>
        </p:nvGrpSpPr>
        <p:grpSpPr>
          <a:xfrm>
            <a:off x="5910037" y="3719902"/>
            <a:ext cx="293891" cy="293845"/>
            <a:chOff x="6134814" y="3754290"/>
            <a:chExt cx="293891" cy="293845"/>
          </a:xfrm>
        </p:grpSpPr>
        <p:sp>
          <p:nvSpPr>
            <p:cNvPr id="8790" name="Google Shape;8790;p6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9"/>
          <p:cNvGrpSpPr/>
          <p:nvPr/>
        </p:nvGrpSpPr>
        <p:grpSpPr>
          <a:xfrm>
            <a:off x="5910037" y="4098574"/>
            <a:ext cx="293891" cy="293891"/>
            <a:chOff x="6134814" y="4086186"/>
            <a:chExt cx="293891" cy="293891"/>
          </a:xfrm>
        </p:grpSpPr>
        <p:sp>
          <p:nvSpPr>
            <p:cNvPr id="8793" name="Google Shape;8793;p6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5" name="Google Shape;8795;p69"/>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9"/>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69"/>
          <p:cNvGrpSpPr/>
          <p:nvPr/>
        </p:nvGrpSpPr>
        <p:grpSpPr>
          <a:xfrm>
            <a:off x="7835013" y="2927266"/>
            <a:ext cx="622883" cy="621944"/>
            <a:chOff x="1187048" y="238125"/>
            <a:chExt cx="5256397" cy="5248476"/>
          </a:xfrm>
        </p:grpSpPr>
        <p:sp>
          <p:nvSpPr>
            <p:cNvPr id="8798" name="Google Shape;8798;p6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9"/>
          <p:cNvGrpSpPr/>
          <p:nvPr/>
        </p:nvGrpSpPr>
        <p:grpSpPr>
          <a:xfrm>
            <a:off x="2292118" y="2936875"/>
            <a:ext cx="1310987" cy="612407"/>
            <a:chOff x="238125" y="1188750"/>
            <a:chExt cx="7140450" cy="3335550"/>
          </a:xfrm>
        </p:grpSpPr>
        <p:sp>
          <p:nvSpPr>
            <p:cNvPr id="8803" name="Google Shape;8803;p6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69"/>
          <p:cNvGrpSpPr/>
          <p:nvPr/>
        </p:nvGrpSpPr>
        <p:grpSpPr>
          <a:xfrm>
            <a:off x="6617990" y="2927430"/>
            <a:ext cx="1110299" cy="621702"/>
            <a:chOff x="238125" y="1335475"/>
            <a:chExt cx="5418735" cy="3034175"/>
          </a:xfrm>
        </p:grpSpPr>
        <p:sp>
          <p:nvSpPr>
            <p:cNvPr id="8809" name="Google Shape;8809;p6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9"/>
          <p:cNvGrpSpPr/>
          <p:nvPr/>
        </p:nvGrpSpPr>
        <p:grpSpPr>
          <a:xfrm>
            <a:off x="5435649" y="2924327"/>
            <a:ext cx="1074451" cy="627181"/>
            <a:chOff x="5359127" y="2910889"/>
            <a:chExt cx="1097723" cy="640831"/>
          </a:xfrm>
        </p:grpSpPr>
        <p:grpSp>
          <p:nvGrpSpPr>
            <p:cNvPr id="8813" name="Google Shape;8813;p69"/>
            <p:cNvGrpSpPr/>
            <p:nvPr/>
          </p:nvGrpSpPr>
          <p:grpSpPr>
            <a:xfrm>
              <a:off x="5929791" y="3263088"/>
              <a:ext cx="527060" cy="287097"/>
              <a:chOff x="5929791" y="3263088"/>
              <a:chExt cx="527060" cy="287097"/>
            </a:xfrm>
          </p:grpSpPr>
          <p:sp>
            <p:nvSpPr>
              <p:cNvPr id="8814" name="Google Shape;8814;p6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15" name="Google Shape;8815;p6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16" name="Google Shape;8816;p69"/>
            <p:cNvGrpSpPr/>
            <p:nvPr/>
          </p:nvGrpSpPr>
          <p:grpSpPr>
            <a:xfrm>
              <a:off x="5359127" y="3263089"/>
              <a:ext cx="526428" cy="288631"/>
              <a:chOff x="5359127" y="3263089"/>
              <a:chExt cx="526428" cy="288631"/>
            </a:xfrm>
          </p:grpSpPr>
          <p:sp>
            <p:nvSpPr>
              <p:cNvPr id="8817" name="Google Shape;8817;p6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18" name="Google Shape;8818;p6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19" name="Google Shape;8819;p69"/>
            <p:cNvGrpSpPr/>
            <p:nvPr/>
          </p:nvGrpSpPr>
          <p:grpSpPr>
            <a:xfrm>
              <a:off x="5551525" y="2910889"/>
              <a:ext cx="520901" cy="610283"/>
              <a:chOff x="5551525" y="2910889"/>
              <a:chExt cx="520901" cy="610283"/>
            </a:xfrm>
          </p:grpSpPr>
          <p:sp>
            <p:nvSpPr>
              <p:cNvPr id="8820" name="Google Shape;8820;p6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1" name="Google Shape;8821;p6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22" name="Google Shape;8822;p69"/>
            <p:cNvGrpSpPr/>
            <p:nvPr/>
          </p:nvGrpSpPr>
          <p:grpSpPr>
            <a:xfrm>
              <a:off x="5743962" y="2919100"/>
              <a:ext cx="623674" cy="284502"/>
              <a:chOff x="5743962" y="2919100"/>
              <a:chExt cx="623674" cy="284502"/>
            </a:xfrm>
          </p:grpSpPr>
          <p:sp>
            <p:nvSpPr>
              <p:cNvPr id="8823" name="Google Shape;8823;p6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4" name="Google Shape;8824;p6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25" name="Google Shape;8825;p69"/>
          <p:cNvGrpSpPr/>
          <p:nvPr/>
        </p:nvGrpSpPr>
        <p:grpSpPr>
          <a:xfrm>
            <a:off x="7586863" y="2075038"/>
            <a:ext cx="874976" cy="719600"/>
            <a:chOff x="7608988" y="2093194"/>
            <a:chExt cx="817276" cy="672147"/>
          </a:xfrm>
        </p:grpSpPr>
        <p:cxnSp>
          <p:nvCxnSpPr>
            <p:cNvPr id="8826" name="Google Shape;8826;p6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27" name="Google Shape;8827;p6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28" name="Google Shape;8828;p6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29" name="Google Shape;8829;p6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0" name="Google Shape;8830;p6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31" name="Google Shape;8831;p6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32" name="Google Shape;8832;p69"/>
            <p:cNvGrpSpPr/>
            <p:nvPr/>
          </p:nvGrpSpPr>
          <p:grpSpPr>
            <a:xfrm>
              <a:off x="7721175" y="2093194"/>
              <a:ext cx="599587" cy="623846"/>
              <a:chOff x="7721175" y="2093194"/>
              <a:chExt cx="599587" cy="623846"/>
            </a:xfrm>
          </p:grpSpPr>
          <p:grpSp>
            <p:nvGrpSpPr>
              <p:cNvPr id="8833" name="Google Shape;8833;p69"/>
              <p:cNvGrpSpPr/>
              <p:nvPr/>
            </p:nvGrpSpPr>
            <p:grpSpPr>
              <a:xfrm>
                <a:off x="7721175" y="2093194"/>
                <a:ext cx="291605" cy="623846"/>
                <a:chOff x="9405575" y="2061418"/>
                <a:chExt cx="291605" cy="623846"/>
              </a:xfrm>
            </p:grpSpPr>
            <p:sp>
              <p:nvSpPr>
                <p:cNvPr id="8834" name="Google Shape;8834;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69"/>
              <p:cNvGrpSpPr/>
              <p:nvPr/>
            </p:nvGrpSpPr>
            <p:grpSpPr>
              <a:xfrm flipH="1">
                <a:off x="8029157" y="2093194"/>
                <a:ext cx="291605" cy="623846"/>
                <a:chOff x="9405575" y="2061418"/>
                <a:chExt cx="291605" cy="623846"/>
              </a:xfrm>
            </p:grpSpPr>
            <p:sp>
              <p:nvSpPr>
                <p:cNvPr id="8842" name="Google Shape;8842;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49" name="Google Shape;8849;p69"/>
          <p:cNvGrpSpPr/>
          <p:nvPr/>
        </p:nvGrpSpPr>
        <p:grpSpPr>
          <a:xfrm>
            <a:off x="4031299" y="1191441"/>
            <a:ext cx="712557" cy="785901"/>
            <a:chOff x="4206459" y="1191441"/>
            <a:chExt cx="712557" cy="785901"/>
          </a:xfrm>
        </p:grpSpPr>
        <p:sp>
          <p:nvSpPr>
            <p:cNvPr id="8850" name="Google Shape;8850;p6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4" name="Google Shape;8854;p69"/>
            <p:cNvGrpSpPr/>
            <p:nvPr/>
          </p:nvGrpSpPr>
          <p:grpSpPr>
            <a:xfrm>
              <a:off x="4644280" y="1290523"/>
              <a:ext cx="143716" cy="29463"/>
              <a:chOff x="4644280" y="1290523"/>
              <a:chExt cx="143716" cy="29463"/>
            </a:xfrm>
          </p:grpSpPr>
          <p:sp>
            <p:nvSpPr>
              <p:cNvPr id="8855" name="Google Shape;8855;p6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69"/>
            <p:cNvGrpSpPr/>
            <p:nvPr/>
          </p:nvGrpSpPr>
          <p:grpSpPr>
            <a:xfrm>
              <a:off x="4356567" y="1191441"/>
              <a:ext cx="143690" cy="29488"/>
              <a:chOff x="4356567" y="1191441"/>
              <a:chExt cx="143690" cy="29488"/>
            </a:xfrm>
          </p:grpSpPr>
          <p:sp>
            <p:nvSpPr>
              <p:cNvPr id="8860" name="Google Shape;8860;p6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69"/>
            <p:cNvGrpSpPr/>
            <p:nvPr/>
          </p:nvGrpSpPr>
          <p:grpSpPr>
            <a:xfrm>
              <a:off x="4339009" y="1863727"/>
              <a:ext cx="143703" cy="29476"/>
              <a:chOff x="4339009" y="1863727"/>
              <a:chExt cx="143703" cy="29476"/>
            </a:xfrm>
          </p:grpSpPr>
          <p:sp>
            <p:nvSpPr>
              <p:cNvPr id="8865" name="Google Shape;8865;p6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9"/>
            <p:cNvGrpSpPr/>
            <p:nvPr/>
          </p:nvGrpSpPr>
          <p:grpSpPr>
            <a:xfrm>
              <a:off x="4206459" y="1607315"/>
              <a:ext cx="29539" cy="142899"/>
              <a:chOff x="4206459" y="1607315"/>
              <a:chExt cx="29539" cy="142899"/>
            </a:xfrm>
          </p:grpSpPr>
          <p:sp>
            <p:nvSpPr>
              <p:cNvPr id="8870" name="Google Shape;8870;p6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6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8" name="Google Shape;8878;p69"/>
            <p:cNvGrpSpPr/>
            <p:nvPr/>
          </p:nvGrpSpPr>
          <p:grpSpPr>
            <a:xfrm>
              <a:off x="4889463" y="1423737"/>
              <a:ext cx="29552" cy="142899"/>
              <a:chOff x="4889463" y="1423737"/>
              <a:chExt cx="29552" cy="142899"/>
            </a:xfrm>
          </p:grpSpPr>
          <p:sp>
            <p:nvSpPr>
              <p:cNvPr id="8879" name="Google Shape;8879;p6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69"/>
            <p:cNvGrpSpPr/>
            <p:nvPr/>
          </p:nvGrpSpPr>
          <p:grpSpPr>
            <a:xfrm>
              <a:off x="4771663" y="1876896"/>
              <a:ext cx="108651" cy="100447"/>
              <a:chOff x="4771663" y="1876896"/>
              <a:chExt cx="108651" cy="100447"/>
            </a:xfrm>
          </p:grpSpPr>
          <p:sp>
            <p:nvSpPr>
              <p:cNvPr id="8884" name="Google Shape;8884;p6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8" name="Google Shape;8888;p69"/>
          <p:cNvGrpSpPr/>
          <p:nvPr/>
        </p:nvGrpSpPr>
        <p:grpSpPr>
          <a:xfrm>
            <a:off x="4026774" y="2074664"/>
            <a:ext cx="791287" cy="720350"/>
            <a:chOff x="267375" y="1071875"/>
            <a:chExt cx="470500" cy="428550"/>
          </a:xfrm>
        </p:grpSpPr>
        <p:sp>
          <p:nvSpPr>
            <p:cNvPr id="8889" name="Google Shape;8889;p6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9"/>
          <p:cNvGrpSpPr/>
          <p:nvPr/>
        </p:nvGrpSpPr>
        <p:grpSpPr>
          <a:xfrm>
            <a:off x="727269" y="3719294"/>
            <a:ext cx="1408444" cy="673166"/>
            <a:chOff x="712664" y="3693287"/>
            <a:chExt cx="1460738" cy="698160"/>
          </a:xfrm>
        </p:grpSpPr>
        <p:grpSp>
          <p:nvGrpSpPr>
            <p:cNvPr id="8898" name="Google Shape;8898;p69"/>
            <p:cNvGrpSpPr/>
            <p:nvPr/>
          </p:nvGrpSpPr>
          <p:grpSpPr>
            <a:xfrm>
              <a:off x="1380079" y="4133090"/>
              <a:ext cx="234048" cy="258099"/>
              <a:chOff x="1380079" y="4133090"/>
              <a:chExt cx="234048" cy="258099"/>
            </a:xfrm>
          </p:grpSpPr>
          <p:sp>
            <p:nvSpPr>
              <p:cNvPr id="8899" name="Google Shape;8899;p6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69"/>
            <p:cNvGrpSpPr/>
            <p:nvPr/>
          </p:nvGrpSpPr>
          <p:grpSpPr>
            <a:xfrm>
              <a:off x="884610" y="3864082"/>
              <a:ext cx="1118566" cy="527275"/>
              <a:chOff x="890961" y="3865463"/>
              <a:chExt cx="1115221" cy="525698"/>
            </a:xfrm>
          </p:grpSpPr>
          <p:sp>
            <p:nvSpPr>
              <p:cNvPr id="8903" name="Google Shape;8903;p6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69"/>
            <p:cNvGrpSpPr/>
            <p:nvPr/>
          </p:nvGrpSpPr>
          <p:grpSpPr>
            <a:xfrm>
              <a:off x="712664" y="3693287"/>
              <a:ext cx="1460738" cy="698160"/>
              <a:chOff x="712664" y="3693025"/>
              <a:chExt cx="1460738" cy="698160"/>
            </a:xfrm>
          </p:grpSpPr>
          <p:sp>
            <p:nvSpPr>
              <p:cNvPr id="8907" name="Google Shape;8907;p6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3" name="Google Shape;8913;p69"/>
          <p:cNvGrpSpPr/>
          <p:nvPr/>
        </p:nvGrpSpPr>
        <p:grpSpPr>
          <a:xfrm>
            <a:off x="3164985" y="1191441"/>
            <a:ext cx="795485" cy="738831"/>
            <a:chOff x="3348603" y="1236445"/>
            <a:chExt cx="749256" cy="695894"/>
          </a:xfrm>
        </p:grpSpPr>
        <p:grpSp>
          <p:nvGrpSpPr>
            <p:cNvPr id="8914" name="Google Shape;8914;p69"/>
            <p:cNvGrpSpPr/>
            <p:nvPr/>
          </p:nvGrpSpPr>
          <p:grpSpPr>
            <a:xfrm>
              <a:off x="3583779" y="1236445"/>
              <a:ext cx="293795" cy="285811"/>
              <a:chOff x="3750225" y="1774000"/>
              <a:chExt cx="149575" cy="145525"/>
            </a:xfrm>
          </p:grpSpPr>
          <p:sp>
            <p:nvSpPr>
              <p:cNvPr id="8915" name="Google Shape;8915;p6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69"/>
            <p:cNvGrpSpPr/>
            <p:nvPr/>
          </p:nvGrpSpPr>
          <p:grpSpPr>
            <a:xfrm>
              <a:off x="3775534" y="1462599"/>
              <a:ext cx="322325" cy="285958"/>
              <a:chOff x="3847850" y="1889150"/>
              <a:chExt cx="164100" cy="145600"/>
            </a:xfrm>
          </p:grpSpPr>
          <p:sp>
            <p:nvSpPr>
              <p:cNvPr id="8918" name="Google Shape;8918;p6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69"/>
            <p:cNvGrpSpPr/>
            <p:nvPr/>
          </p:nvGrpSpPr>
          <p:grpSpPr>
            <a:xfrm>
              <a:off x="3545329" y="1646528"/>
              <a:ext cx="293746" cy="285811"/>
              <a:chOff x="3730650" y="1982800"/>
              <a:chExt cx="149550" cy="145525"/>
            </a:xfrm>
          </p:grpSpPr>
          <p:sp>
            <p:nvSpPr>
              <p:cNvPr id="8921" name="Google Shape;8921;p6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69"/>
            <p:cNvGrpSpPr/>
            <p:nvPr/>
          </p:nvGrpSpPr>
          <p:grpSpPr>
            <a:xfrm>
              <a:off x="3348603" y="1415046"/>
              <a:ext cx="294384" cy="284387"/>
              <a:chOff x="3630494" y="1864938"/>
              <a:chExt cx="149875" cy="144800"/>
            </a:xfrm>
          </p:grpSpPr>
          <p:sp>
            <p:nvSpPr>
              <p:cNvPr id="8924" name="Google Shape;8924;p6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6" name="Google Shape;8926;p69"/>
          <p:cNvGrpSpPr/>
          <p:nvPr/>
        </p:nvGrpSpPr>
        <p:grpSpPr>
          <a:xfrm>
            <a:off x="2286512" y="3714337"/>
            <a:ext cx="1324924" cy="678083"/>
            <a:chOff x="2413923" y="3711366"/>
            <a:chExt cx="1374117" cy="703260"/>
          </a:xfrm>
        </p:grpSpPr>
        <p:grpSp>
          <p:nvGrpSpPr>
            <p:cNvPr id="8927" name="Google Shape;8927;p69"/>
            <p:cNvGrpSpPr/>
            <p:nvPr/>
          </p:nvGrpSpPr>
          <p:grpSpPr>
            <a:xfrm>
              <a:off x="2413923" y="3711366"/>
              <a:ext cx="1374117" cy="703260"/>
              <a:chOff x="2413923" y="3711366"/>
              <a:chExt cx="1374117" cy="703260"/>
            </a:xfrm>
          </p:grpSpPr>
          <p:sp>
            <p:nvSpPr>
              <p:cNvPr id="8928" name="Google Shape;8928;p6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9" name="Google Shape;8929;p69"/>
              <p:cNvGrpSpPr/>
              <p:nvPr/>
            </p:nvGrpSpPr>
            <p:grpSpPr>
              <a:xfrm>
                <a:off x="2600284" y="3808654"/>
                <a:ext cx="234506" cy="138009"/>
                <a:chOff x="2600284" y="3808654"/>
                <a:chExt cx="234506" cy="138009"/>
              </a:xfrm>
            </p:grpSpPr>
            <p:sp>
              <p:nvSpPr>
                <p:cNvPr id="8930" name="Google Shape;8930;p6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1" name="Google Shape;8931;p6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2" name="Google Shape;8932;p69"/>
              <p:cNvGrpSpPr/>
              <p:nvPr/>
            </p:nvGrpSpPr>
            <p:grpSpPr>
              <a:xfrm>
                <a:off x="3359659" y="3805664"/>
                <a:ext cx="232294" cy="141000"/>
                <a:chOff x="3359659" y="3805664"/>
                <a:chExt cx="232294" cy="141000"/>
              </a:xfrm>
            </p:grpSpPr>
            <p:sp>
              <p:nvSpPr>
                <p:cNvPr id="8933" name="Google Shape;8933;p6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4" name="Google Shape;8934;p6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5" name="Google Shape;8935;p69"/>
              <p:cNvGrpSpPr/>
              <p:nvPr/>
            </p:nvGrpSpPr>
            <p:grpSpPr>
              <a:xfrm>
                <a:off x="3067316" y="3711366"/>
                <a:ext cx="66900" cy="166809"/>
                <a:chOff x="3067316" y="3711366"/>
                <a:chExt cx="66900" cy="166809"/>
              </a:xfrm>
            </p:grpSpPr>
            <p:sp>
              <p:nvSpPr>
                <p:cNvPr id="8936" name="Google Shape;8936;p6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7" name="Google Shape;8937;p6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8" name="Google Shape;8938;p69"/>
              <p:cNvGrpSpPr/>
              <p:nvPr/>
            </p:nvGrpSpPr>
            <p:grpSpPr>
              <a:xfrm>
                <a:off x="2413923" y="4058666"/>
                <a:ext cx="224119" cy="66900"/>
                <a:chOff x="2413923" y="4058666"/>
                <a:chExt cx="224119" cy="66900"/>
              </a:xfrm>
            </p:grpSpPr>
            <p:sp>
              <p:nvSpPr>
                <p:cNvPr id="8939" name="Google Shape;8939;p6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0" name="Google Shape;8940;p6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41" name="Google Shape;8941;p69"/>
              <p:cNvGrpSpPr/>
              <p:nvPr/>
            </p:nvGrpSpPr>
            <p:grpSpPr>
              <a:xfrm>
                <a:off x="3564643" y="4058666"/>
                <a:ext cx="223397" cy="66900"/>
                <a:chOff x="3564643" y="4058666"/>
                <a:chExt cx="223397" cy="66900"/>
              </a:xfrm>
            </p:grpSpPr>
            <p:sp>
              <p:nvSpPr>
                <p:cNvPr id="8942" name="Google Shape;8942;p6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3" name="Google Shape;8943;p6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944" name="Google Shape;8944;p69"/>
            <p:cNvGrpSpPr/>
            <p:nvPr/>
          </p:nvGrpSpPr>
          <p:grpSpPr>
            <a:xfrm>
              <a:off x="2633353" y="3965763"/>
              <a:ext cx="933975" cy="445687"/>
              <a:chOff x="2633353" y="3965763"/>
              <a:chExt cx="933975" cy="445687"/>
            </a:xfrm>
          </p:grpSpPr>
          <p:sp>
            <p:nvSpPr>
              <p:cNvPr id="8945" name="Google Shape;8945;p6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7" name="Google Shape;8947;p69"/>
          <p:cNvGrpSpPr/>
          <p:nvPr/>
        </p:nvGrpSpPr>
        <p:grpSpPr>
          <a:xfrm>
            <a:off x="6410784" y="1264884"/>
            <a:ext cx="1131087" cy="587383"/>
            <a:chOff x="238125" y="999450"/>
            <a:chExt cx="7140700" cy="3708225"/>
          </a:xfrm>
        </p:grpSpPr>
        <p:sp>
          <p:nvSpPr>
            <p:cNvPr id="8948" name="Google Shape;8948;p6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9"/>
          <p:cNvGrpSpPr/>
          <p:nvPr/>
        </p:nvGrpSpPr>
        <p:grpSpPr>
          <a:xfrm>
            <a:off x="3762234" y="3714379"/>
            <a:ext cx="1375854" cy="678131"/>
            <a:chOff x="3913765" y="3641905"/>
            <a:chExt cx="1522805" cy="750560"/>
          </a:xfrm>
        </p:grpSpPr>
        <p:grpSp>
          <p:nvGrpSpPr>
            <p:cNvPr id="8958" name="Google Shape;8958;p69"/>
            <p:cNvGrpSpPr/>
            <p:nvPr/>
          </p:nvGrpSpPr>
          <p:grpSpPr>
            <a:xfrm>
              <a:off x="3913765" y="3997002"/>
              <a:ext cx="1522805" cy="395463"/>
              <a:chOff x="3913765" y="3997002"/>
              <a:chExt cx="1522805" cy="395463"/>
            </a:xfrm>
          </p:grpSpPr>
          <p:grpSp>
            <p:nvGrpSpPr>
              <p:cNvPr id="8959" name="Google Shape;8959;p69"/>
              <p:cNvGrpSpPr/>
              <p:nvPr/>
            </p:nvGrpSpPr>
            <p:grpSpPr>
              <a:xfrm>
                <a:off x="3913765" y="4138659"/>
                <a:ext cx="507602" cy="253806"/>
                <a:chOff x="3913765" y="4138659"/>
                <a:chExt cx="507602" cy="253806"/>
              </a:xfrm>
            </p:grpSpPr>
            <p:sp>
              <p:nvSpPr>
                <p:cNvPr id="8960" name="Google Shape;8960;p6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962" name="Google Shape;8962;p69"/>
              <p:cNvGrpSpPr/>
              <p:nvPr/>
            </p:nvGrpSpPr>
            <p:grpSpPr>
              <a:xfrm>
                <a:off x="4421361" y="3997002"/>
                <a:ext cx="507618" cy="395463"/>
                <a:chOff x="4421361" y="3997002"/>
                <a:chExt cx="507618" cy="395463"/>
              </a:xfrm>
            </p:grpSpPr>
            <p:sp>
              <p:nvSpPr>
                <p:cNvPr id="8963" name="Google Shape;8963;p6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69"/>
              <p:cNvGrpSpPr/>
              <p:nvPr/>
            </p:nvGrpSpPr>
            <p:grpSpPr>
              <a:xfrm>
                <a:off x="4928973" y="4189418"/>
                <a:ext cx="507596" cy="203047"/>
                <a:chOff x="4928973" y="4189418"/>
                <a:chExt cx="507596" cy="203047"/>
              </a:xfrm>
            </p:grpSpPr>
            <p:sp>
              <p:nvSpPr>
                <p:cNvPr id="8966" name="Google Shape;8966;p6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8" name="Google Shape;8968;p69"/>
            <p:cNvGrpSpPr/>
            <p:nvPr/>
          </p:nvGrpSpPr>
          <p:grpSpPr>
            <a:xfrm>
              <a:off x="4482186" y="3641905"/>
              <a:ext cx="397605" cy="349784"/>
              <a:chOff x="2906375" y="1159725"/>
              <a:chExt cx="1860575" cy="1636800"/>
            </a:xfrm>
          </p:grpSpPr>
          <p:sp>
            <p:nvSpPr>
              <p:cNvPr id="8969" name="Google Shape;8969;p6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3" name="Google Shape;8973;p69"/>
          <p:cNvGrpSpPr/>
          <p:nvPr/>
        </p:nvGrpSpPr>
        <p:grpSpPr>
          <a:xfrm>
            <a:off x="6546943" y="2074305"/>
            <a:ext cx="940737" cy="721067"/>
            <a:chOff x="6599718" y="2068734"/>
            <a:chExt cx="940737" cy="721067"/>
          </a:xfrm>
        </p:grpSpPr>
        <p:sp>
          <p:nvSpPr>
            <p:cNvPr id="8974" name="Google Shape;8974;p6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0" name="Google Shape;8980;p69"/>
            <p:cNvGrpSpPr/>
            <p:nvPr/>
          </p:nvGrpSpPr>
          <p:grpSpPr>
            <a:xfrm>
              <a:off x="6836957" y="2068734"/>
              <a:ext cx="461892" cy="721067"/>
              <a:chOff x="6836957" y="2068734"/>
              <a:chExt cx="461892" cy="721067"/>
            </a:xfrm>
          </p:grpSpPr>
          <p:sp>
            <p:nvSpPr>
              <p:cNvPr id="8981" name="Google Shape;8981;p6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7" name="Google Shape;8987;p69"/>
              <p:cNvGrpSpPr/>
              <p:nvPr/>
            </p:nvGrpSpPr>
            <p:grpSpPr>
              <a:xfrm>
                <a:off x="6836957" y="2068734"/>
                <a:ext cx="461892" cy="721067"/>
                <a:chOff x="6836957" y="2068734"/>
                <a:chExt cx="461892" cy="721067"/>
              </a:xfrm>
            </p:grpSpPr>
            <p:sp>
              <p:nvSpPr>
                <p:cNvPr id="8988" name="Google Shape;8988;p6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95" name="Google Shape;8995;p69"/>
          <p:cNvGrpSpPr/>
          <p:nvPr/>
        </p:nvGrpSpPr>
        <p:grpSpPr>
          <a:xfrm>
            <a:off x="2430262" y="2078652"/>
            <a:ext cx="712577" cy="712374"/>
            <a:chOff x="2559249" y="2069323"/>
            <a:chExt cx="685566" cy="685634"/>
          </a:xfrm>
        </p:grpSpPr>
        <p:sp>
          <p:nvSpPr>
            <p:cNvPr id="8996" name="Google Shape;8996;p6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69"/>
          <p:cNvGrpSpPr/>
          <p:nvPr/>
        </p:nvGrpSpPr>
        <p:grpSpPr>
          <a:xfrm>
            <a:off x="7612699" y="1191441"/>
            <a:ext cx="845645" cy="711911"/>
            <a:chOff x="951975" y="315800"/>
            <a:chExt cx="5860325" cy="4933550"/>
          </a:xfrm>
        </p:grpSpPr>
        <p:sp>
          <p:nvSpPr>
            <p:cNvPr id="9010" name="Google Shape;9010;p6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69"/>
          <p:cNvGrpSpPr/>
          <p:nvPr/>
        </p:nvGrpSpPr>
        <p:grpSpPr>
          <a:xfrm>
            <a:off x="3709828" y="2927550"/>
            <a:ext cx="1617932" cy="621724"/>
            <a:chOff x="3862800" y="3038525"/>
            <a:chExt cx="1329006" cy="510698"/>
          </a:xfrm>
        </p:grpSpPr>
        <p:sp>
          <p:nvSpPr>
            <p:cNvPr id="9019" name="Google Shape;9019;p6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9"/>
            <p:cNvGrpSpPr/>
            <p:nvPr/>
          </p:nvGrpSpPr>
          <p:grpSpPr>
            <a:xfrm>
              <a:off x="3967075" y="3040337"/>
              <a:ext cx="1019927" cy="402126"/>
              <a:chOff x="3967075" y="3040337"/>
              <a:chExt cx="1019927" cy="402126"/>
            </a:xfrm>
          </p:grpSpPr>
          <p:sp>
            <p:nvSpPr>
              <p:cNvPr id="9022" name="Google Shape;9022;p6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9"/>
            <p:cNvGrpSpPr/>
            <p:nvPr/>
          </p:nvGrpSpPr>
          <p:grpSpPr>
            <a:xfrm>
              <a:off x="4186700" y="3040337"/>
              <a:ext cx="390475" cy="183289"/>
              <a:chOff x="4186700" y="3040337"/>
              <a:chExt cx="390475" cy="183289"/>
            </a:xfrm>
          </p:grpSpPr>
          <p:sp>
            <p:nvSpPr>
              <p:cNvPr id="9025" name="Google Shape;9025;p6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69"/>
            <p:cNvGrpSpPr/>
            <p:nvPr/>
          </p:nvGrpSpPr>
          <p:grpSpPr>
            <a:xfrm>
              <a:off x="4073727" y="3040337"/>
              <a:ext cx="697794" cy="296263"/>
              <a:chOff x="4073727" y="3040337"/>
              <a:chExt cx="697794" cy="296263"/>
            </a:xfrm>
          </p:grpSpPr>
          <p:sp>
            <p:nvSpPr>
              <p:cNvPr id="9028" name="Google Shape;9028;p6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9"/>
            <p:cNvGrpSpPr/>
            <p:nvPr/>
          </p:nvGrpSpPr>
          <p:grpSpPr>
            <a:xfrm>
              <a:off x="3862800" y="3038525"/>
              <a:ext cx="1329006" cy="510698"/>
              <a:chOff x="3862800" y="3038525"/>
              <a:chExt cx="1329006" cy="510698"/>
            </a:xfrm>
          </p:grpSpPr>
          <p:sp>
            <p:nvSpPr>
              <p:cNvPr id="9031" name="Google Shape;9031;p6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3" name="Google Shape;9033;p69"/>
          <p:cNvGrpSpPr/>
          <p:nvPr/>
        </p:nvGrpSpPr>
        <p:grpSpPr>
          <a:xfrm>
            <a:off x="718150" y="1191441"/>
            <a:ext cx="883205" cy="775176"/>
            <a:chOff x="649648" y="271400"/>
            <a:chExt cx="6215377" cy="5455143"/>
          </a:xfrm>
        </p:grpSpPr>
        <p:sp>
          <p:nvSpPr>
            <p:cNvPr id="9034" name="Google Shape;9034;p6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69"/>
          <p:cNvGrpSpPr/>
          <p:nvPr/>
        </p:nvGrpSpPr>
        <p:grpSpPr>
          <a:xfrm>
            <a:off x="2326452" y="1191441"/>
            <a:ext cx="767704" cy="815489"/>
            <a:chOff x="2499700" y="1135950"/>
            <a:chExt cx="732402" cy="777990"/>
          </a:xfrm>
        </p:grpSpPr>
        <p:grpSp>
          <p:nvGrpSpPr>
            <p:cNvPr id="9047" name="Google Shape;9047;p69"/>
            <p:cNvGrpSpPr/>
            <p:nvPr/>
          </p:nvGrpSpPr>
          <p:grpSpPr>
            <a:xfrm>
              <a:off x="2499700" y="1135950"/>
              <a:ext cx="732402" cy="694705"/>
              <a:chOff x="2499700" y="1135950"/>
              <a:chExt cx="732402" cy="694705"/>
            </a:xfrm>
          </p:grpSpPr>
          <p:sp>
            <p:nvSpPr>
              <p:cNvPr id="9048" name="Google Shape;9048;p6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69"/>
            <p:cNvGrpSpPr/>
            <p:nvPr/>
          </p:nvGrpSpPr>
          <p:grpSpPr>
            <a:xfrm>
              <a:off x="2517909" y="1188726"/>
              <a:ext cx="702702" cy="725214"/>
              <a:chOff x="2517909" y="1188726"/>
              <a:chExt cx="702702" cy="725214"/>
            </a:xfrm>
          </p:grpSpPr>
          <p:sp>
            <p:nvSpPr>
              <p:cNvPr id="9076" name="Google Shape;9076;p6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1" name="Google Shape;9081;p69"/>
          <p:cNvGrpSpPr/>
          <p:nvPr/>
        </p:nvGrpSpPr>
        <p:grpSpPr>
          <a:xfrm>
            <a:off x="1672184" y="1191441"/>
            <a:ext cx="583439" cy="870229"/>
            <a:chOff x="1716825" y="1121550"/>
            <a:chExt cx="622800" cy="928938"/>
          </a:xfrm>
        </p:grpSpPr>
        <p:grpSp>
          <p:nvGrpSpPr>
            <p:cNvPr id="9082" name="Google Shape;9082;p69"/>
            <p:cNvGrpSpPr/>
            <p:nvPr/>
          </p:nvGrpSpPr>
          <p:grpSpPr>
            <a:xfrm>
              <a:off x="1716825" y="1121550"/>
              <a:ext cx="622800" cy="928938"/>
              <a:chOff x="1716825" y="1121550"/>
              <a:chExt cx="622800" cy="928938"/>
            </a:xfrm>
          </p:grpSpPr>
          <p:cxnSp>
            <p:nvCxnSpPr>
              <p:cNvPr id="9083" name="Google Shape;9083;p6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084" name="Google Shape;9084;p6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9"/>
            <p:cNvGrpSpPr/>
            <p:nvPr/>
          </p:nvGrpSpPr>
          <p:grpSpPr>
            <a:xfrm>
              <a:off x="1768050" y="1172775"/>
              <a:ext cx="520200" cy="832000"/>
              <a:chOff x="1768050" y="1172775"/>
              <a:chExt cx="520200" cy="832000"/>
            </a:xfrm>
          </p:grpSpPr>
          <p:cxnSp>
            <p:nvCxnSpPr>
              <p:cNvPr id="9086" name="Google Shape;9086;p6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087" name="Google Shape;9087;p6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9"/>
            <p:cNvGrpSpPr/>
            <p:nvPr/>
          </p:nvGrpSpPr>
          <p:grpSpPr>
            <a:xfrm>
              <a:off x="1820100" y="1225475"/>
              <a:ext cx="416400" cy="729575"/>
              <a:chOff x="1820100" y="1225475"/>
              <a:chExt cx="416400" cy="729575"/>
            </a:xfrm>
          </p:grpSpPr>
          <p:cxnSp>
            <p:nvCxnSpPr>
              <p:cNvPr id="9089" name="Google Shape;9089;p6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090" name="Google Shape;9090;p6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9"/>
            <p:cNvGrpSpPr/>
            <p:nvPr/>
          </p:nvGrpSpPr>
          <p:grpSpPr>
            <a:xfrm>
              <a:off x="1874250" y="1278825"/>
              <a:ext cx="308100" cy="605275"/>
              <a:chOff x="1874250" y="1278825"/>
              <a:chExt cx="308100" cy="605275"/>
            </a:xfrm>
          </p:grpSpPr>
          <p:cxnSp>
            <p:nvCxnSpPr>
              <p:cNvPr id="9092" name="Google Shape;9092;p6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093" name="Google Shape;9093;p6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4" name="Google Shape;9094;p6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9"/>
          <p:cNvGrpSpPr/>
          <p:nvPr/>
        </p:nvGrpSpPr>
        <p:grpSpPr>
          <a:xfrm>
            <a:off x="1592007" y="2077763"/>
            <a:ext cx="739072" cy="714152"/>
            <a:chOff x="4334725" y="1355875"/>
            <a:chExt cx="3106650" cy="3001900"/>
          </a:xfrm>
        </p:grpSpPr>
        <p:grpSp>
          <p:nvGrpSpPr>
            <p:cNvPr id="9096" name="Google Shape;9096;p69"/>
            <p:cNvGrpSpPr/>
            <p:nvPr/>
          </p:nvGrpSpPr>
          <p:grpSpPr>
            <a:xfrm>
              <a:off x="4516050" y="1724875"/>
              <a:ext cx="2693725" cy="2632900"/>
              <a:chOff x="4516050" y="1724875"/>
              <a:chExt cx="2693725" cy="2632900"/>
            </a:xfrm>
          </p:grpSpPr>
          <p:sp>
            <p:nvSpPr>
              <p:cNvPr id="9097" name="Google Shape;9097;p6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9"/>
            <p:cNvGrpSpPr/>
            <p:nvPr/>
          </p:nvGrpSpPr>
          <p:grpSpPr>
            <a:xfrm>
              <a:off x="4334725" y="1355875"/>
              <a:ext cx="3106650" cy="2709650"/>
              <a:chOff x="4334725" y="1355875"/>
              <a:chExt cx="3106650" cy="2709650"/>
            </a:xfrm>
          </p:grpSpPr>
          <p:sp>
            <p:nvSpPr>
              <p:cNvPr id="9101" name="Google Shape;9101;p6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4" name="Google Shape;9104;p69"/>
          <p:cNvGrpSpPr/>
          <p:nvPr/>
        </p:nvGrpSpPr>
        <p:grpSpPr>
          <a:xfrm>
            <a:off x="7708956" y="3708534"/>
            <a:ext cx="312074" cy="684173"/>
            <a:chOff x="7645573" y="3754300"/>
            <a:chExt cx="293855" cy="644170"/>
          </a:xfrm>
        </p:grpSpPr>
        <p:sp>
          <p:nvSpPr>
            <p:cNvPr id="9105" name="Google Shape;9105;p6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9"/>
          <p:cNvGrpSpPr/>
          <p:nvPr/>
        </p:nvGrpSpPr>
        <p:grpSpPr>
          <a:xfrm>
            <a:off x="5630944" y="1191441"/>
            <a:ext cx="709011" cy="739359"/>
            <a:chOff x="5830645" y="1256617"/>
            <a:chExt cx="530340" cy="553040"/>
          </a:xfrm>
        </p:grpSpPr>
        <p:grpSp>
          <p:nvGrpSpPr>
            <p:cNvPr id="9108" name="Google Shape;9108;p69"/>
            <p:cNvGrpSpPr/>
            <p:nvPr/>
          </p:nvGrpSpPr>
          <p:grpSpPr>
            <a:xfrm>
              <a:off x="5830645" y="1256617"/>
              <a:ext cx="259743" cy="269909"/>
              <a:chOff x="5830645" y="1256617"/>
              <a:chExt cx="259743" cy="269909"/>
            </a:xfrm>
          </p:grpSpPr>
          <p:sp>
            <p:nvSpPr>
              <p:cNvPr id="9109" name="Google Shape;9109;p6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69"/>
            <p:cNvGrpSpPr/>
            <p:nvPr/>
          </p:nvGrpSpPr>
          <p:grpSpPr>
            <a:xfrm>
              <a:off x="6101293" y="1256617"/>
              <a:ext cx="259692" cy="269909"/>
              <a:chOff x="6101293" y="1256617"/>
              <a:chExt cx="259692" cy="269909"/>
            </a:xfrm>
          </p:grpSpPr>
          <p:sp>
            <p:nvSpPr>
              <p:cNvPr id="9112" name="Google Shape;9112;p6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9"/>
            <p:cNvGrpSpPr/>
            <p:nvPr/>
          </p:nvGrpSpPr>
          <p:grpSpPr>
            <a:xfrm>
              <a:off x="5830645" y="1539749"/>
              <a:ext cx="259692" cy="269909"/>
              <a:chOff x="5830645" y="1539749"/>
              <a:chExt cx="259692" cy="269909"/>
            </a:xfrm>
          </p:grpSpPr>
          <p:sp>
            <p:nvSpPr>
              <p:cNvPr id="9115" name="Google Shape;9115;p6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69"/>
            <p:cNvGrpSpPr/>
            <p:nvPr/>
          </p:nvGrpSpPr>
          <p:grpSpPr>
            <a:xfrm>
              <a:off x="6101293" y="1539749"/>
              <a:ext cx="259692" cy="269909"/>
              <a:chOff x="6101293" y="1539749"/>
              <a:chExt cx="259692" cy="269909"/>
            </a:xfrm>
          </p:grpSpPr>
          <p:sp>
            <p:nvSpPr>
              <p:cNvPr id="9118" name="Google Shape;9118;p6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0" name="Google Shape;9120;p6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69"/>
          <p:cNvGrpSpPr/>
          <p:nvPr/>
        </p:nvGrpSpPr>
        <p:grpSpPr>
          <a:xfrm>
            <a:off x="732438" y="2927557"/>
            <a:ext cx="1452955" cy="621360"/>
            <a:chOff x="732422" y="2990152"/>
            <a:chExt cx="1337773" cy="572102"/>
          </a:xfrm>
        </p:grpSpPr>
        <p:sp>
          <p:nvSpPr>
            <p:cNvPr id="9122" name="Google Shape;9122;p6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131"/>
        <p:cNvGrpSpPr/>
        <p:nvPr/>
      </p:nvGrpSpPr>
      <p:grpSpPr>
        <a:xfrm>
          <a:off x="0" y="0"/>
          <a:ext cx="0" cy="0"/>
          <a:chOff x="0" y="0"/>
          <a:chExt cx="0" cy="0"/>
        </a:xfrm>
      </p:grpSpPr>
      <p:grpSp>
        <p:nvGrpSpPr>
          <p:cNvPr id="9132" name="Google Shape;9132;p70"/>
          <p:cNvGrpSpPr/>
          <p:nvPr/>
        </p:nvGrpSpPr>
        <p:grpSpPr>
          <a:xfrm>
            <a:off x="729238" y="1179665"/>
            <a:ext cx="1636117" cy="1526144"/>
            <a:chOff x="729238" y="1179665"/>
            <a:chExt cx="1636117" cy="1526144"/>
          </a:xfrm>
        </p:grpSpPr>
        <p:grpSp>
          <p:nvGrpSpPr>
            <p:cNvPr id="9133" name="Google Shape;9133;p70"/>
            <p:cNvGrpSpPr/>
            <p:nvPr/>
          </p:nvGrpSpPr>
          <p:grpSpPr>
            <a:xfrm>
              <a:off x="729238" y="1179665"/>
              <a:ext cx="80700" cy="1526144"/>
              <a:chOff x="729238" y="1179665"/>
              <a:chExt cx="80700" cy="1526144"/>
            </a:xfrm>
          </p:grpSpPr>
          <p:sp>
            <p:nvSpPr>
              <p:cNvPr id="9134" name="Google Shape;9134;p7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0"/>
            <p:cNvGrpSpPr/>
            <p:nvPr/>
          </p:nvGrpSpPr>
          <p:grpSpPr>
            <a:xfrm>
              <a:off x="903098" y="1179665"/>
              <a:ext cx="80700" cy="1526144"/>
              <a:chOff x="903098" y="1179665"/>
              <a:chExt cx="80700" cy="1526144"/>
            </a:xfrm>
          </p:grpSpPr>
          <p:sp>
            <p:nvSpPr>
              <p:cNvPr id="9145" name="Google Shape;9145;p7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0"/>
            <p:cNvGrpSpPr/>
            <p:nvPr/>
          </p:nvGrpSpPr>
          <p:grpSpPr>
            <a:xfrm>
              <a:off x="1076958" y="1179665"/>
              <a:ext cx="80700" cy="1526144"/>
              <a:chOff x="1076958" y="1179665"/>
              <a:chExt cx="80700" cy="1526144"/>
            </a:xfrm>
          </p:grpSpPr>
          <p:sp>
            <p:nvSpPr>
              <p:cNvPr id="9156" name="Google Shape;9156;p7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0"/>
            <p:cNvGrpSpPr/>
            <p:nvPr/>
          </p:nvGrpSpPr>
          <p:grpSpPr>
            <a:xfrm>
              <a:off x="1247707" y="1179665"/>
              <a:ext cx="80700" cy="1526144"/>
              <a:chOff x="1247707" y="1179665"/>
              <a:chExt cx="80700" cy="1526144"/>
            </a:xfrm>
          </p:grpSpPr>
          <p:sp>
            <p:nvSpPr>
              <p:cNvPr id="9167" name="Google Shape;9167;p7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70"/>
            <p:cNvGrpSpPr/>
            <p:nvPr/>
          </p:nvGrpSpPr>
          <p:grpSpPr>
            <a:xfrm>
              <a:off x="1421567" y="1179665"/>
              <a:ext cx="80700" cy="1526144"/>
              <a:chOff x="1421567" y="1179665"/>
              <a:chExt cx="80700" cy="1526144"/>
            </a:xfrm>
          </p:grpSpPr>
          <p:sp>
            <p:nvSpPr>
              <p:cNvPr id="9178" name="Google Shape;9178;p7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0"/>
            <p:cNvGrpSpPr/>
            <p:nvPr/>
          </p:nvGrpSpPr>
          <p:grpSpPr>
            <a:xfrm>
              <a:off x="1592327" y="1179665"/>
              <a:ext cx="80700" cy="1526144"/>
              <a:chOff x="1592327" y="1179665"/>
              <a:chExt cx="80700" cy="1526144"/>
            </a:xfrm>
          </p:grpSpPr>
          <p:sp>
            <p:nvSpPr>
              <p:cNvPr id="9189" name="Google Shape;9189;p7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70"/>
            <p:cNvGrpSpPr/>
            <p:nvPr/>
          </p:nvGrpSpPr>
          <p:grpSpPr>
            <a:xfrm>
              <a:off x="1766187" y="1179665"/>
              <a:ext cx="80700" cy="1526144"/>
              <a:chOff x="1766187" y="1179665"/>
              <a:chExt cx="80700" cy="1526144"/>
            </a:xfrm>
          </p:grpSpPr>
          <p:sp>
            <p:nvSpPr>
              <p:cNvPr id="9200" name="Google Shape;9200;p7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70"/>
            <p:cNvGrpSpPr/>
            <p:nvPr/>
          </p:nvGrpSpPr>
          <p:grpSpPr>
            <a:xfrm>
              <a:off x="1936935" y="1179665"/>
              <a:ext cx="80700" cy="1526144"/>
              <a:chOff x="1936935" y="1179665"/>
              <a:chExt cx="80700" cy="1526144"/>
            </a:xfrm>
          </p:grpSpPr>
          <p:sp>
            <p:nvSpPr>
              <p:cNvPr id="9211" name="Google Shape;9211;p7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70"/>
            <p:cNvGrpSpPr/>
            <p:nvPr/>
          </p:nvGrpSpPr>
          <p:grpSpPr>
            <a:xfrm>
              <a:off x="2110795" y="1179665"/>
              <a:ext cx="80700" cy="1526144"/>
              <a:chOff x="2110795" y="1179665"/>
              <a:chExt cx="80700" cy="1526144"/>
            </a:xfrm>
          </p:grpSpPr>
          <p:sp>
            <p:nvSpPr>
              <p:cNvPr id="9222" name="Google Shape;9222;p7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70"/>
            <p:cNvGrpSpPr/>
            <p:nvPr/>
          </p:nvGrpSpPr>
          <p:grpSpPr>
            <a:xfrm>
              <a:off x="2284655" y="1179665"/>
              <a:ext cx="80700" cy="1526144"/>
              <a:chOff x="2284655" y="1179665"/>
              <a:chExt cx="80700" cy="1526144"/>
            </a:xfrm>
          </p:grpSpPr>
          <p:sp>
            <p:nvSpPr>
              <p:cNvPr id="9233" name="Google Shape;9233;p7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3" name="Google Shape;9243;p70"/>
          <p:cNvGrpSpPr/>
          <p:nvPr/>
        </p:nvGrpSpPr>
        <p:grpSpPr>
          <a:xfrm>
            <a:off x="2623904" y="1198803"/>
            <a:ext cx="1364248" cy="1102133"/>
            <a:chOff x="2623904" y="1198803"/>
            <a:chExt cx="1364248" cy="1102133"/>
          </a:xfrm>
        </p:grpSpPr>
        <p:grpSp>
          <p:nvGrpSpPr>
            <p:cNvPr id="9244" name="Google Shape;9244;p70"/>
            <p:cNvGrpSpPr/>
            <p:nvPr/>
          </p:nvGrpSpPr>
          <p:grpSpPr>
            <a:xfrm>
              <a:off x="2623907" y="1198803"/>
              <a:ext cx="1364245" cy="273000"/>
              <a:chOff x="2623907" y="1198803"/>
              <a:chExt cx="1364245" cy="273000"/>
            </a:xfrm>
          </p:grpSpPr>
          <p:sp>
            <p:nvSpPr>
              <p:cNvPr id="9245" name="Google Shape;9245;p7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0"/>
            <p:cNvGrpSpPr/>
            <p:nvPr/>
          </p:nvGrpSpPr>
          <p:grpSpPr>
            <a:xfrm>
              <a:off x="2623904" y="1476964"/>
              <a:ext cx="1364245" cy="273000"/>
              <a:chOff x="2623904" y="1476964"/>
              <a:chExt cx="1364245" cy="273000"/>
            </a:xfrm>
          </p:grpSpPr>
          <p:sp>
            <p:nvSpPr>
              <p:cNvPr id="9251" name="Google Shape;9251;p7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0"/>
            <p:cNvGrpSpPr/>
            <p:nvPr/>
          </p:nvGrpSpPr>
          <p:grpSpPr>
            <a:xfrm>
              <a:off x="2623907" y="1749775"/>
              <a:ext cx="1364245" cy="273000"/>
              <a:chOff x="2623907" y="1749775"/>
              <a:chExt cx="1364245" cy="273000"/>
            </a:xfrm>
          </p:grpSpPr>
          <p:sp>
            <p:nvSpPr>
              <p:cNvPr id="9257" name="Google Shape;9257;p7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70"/>
            <p:cNvGrpSpPr/>
            <p:nvPr/>
          </p:nvGrpSpPr>
          <p:grpSpPr>
            <a:xfrm>
              <a:off x="2623904" y="2027936"/>
              <a:ext cx="1364245" cy="273000"/>
              <a:chOff x="2623904" y="2027936"/>
              <a:chExt cx="1364245" cy="273000"/>
            </a:xfrm>
          </p:grpSpPr>
          <p:sp>
            <p:nvSpPr>
              <p:cNvPr id="9263" name="Google Shape;9263;p7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8" name="Google Shape;9268;p70"/>
          <p:cNvGrpSpPr/>
          <p:nvPr/>
        </p:nvGrpSpPr>
        <p:grpSpPr>
          <a:xfrm>
            <a:off x="2613365" y="2657986"/>
            <a:ext cx="1387541" cy="159124"/>
            <a:chOff x="3200660" y="2180272"/>
            <a:chExt cx="2563824" cy="378237"/>
          </a:xfrm>
        </p:grpSpPr>
        <p:sp>
          <p:nvSpPr>
            <p:cNvPr id="9269" name="Google Shape;9269;p7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70"/>
          <p:cNvGrpSpPr/>
          <p:nvPr/>
        </p:nvGrpSpPr>
        <p:grpSpPr>
          <a:xfrm>
            <a:off x="2609890" y="2935811"/>
            <a:ext cx="1390502" cy="159625"/>
            <a:chOff x="3530150" y="2790075"/>
            <a:chExt cx="1962600" cy="225300"/>
          </a:xfrm>
        </p:grpSpPr>
        <p:sp>
          <p:nvSpPr>
            <p:cNvPr id="9288" name="Google Shape;9288;p7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0"/>
          <p:cNvGrpSpPr/>
          <p:nvPr/>
        </p:nvGrpSpPr>
        <p:grpSpPr>
          <a:xfrm>
            <a:off x="2610543" y="3214137"/>
            <a:ext cx="1411629" cy="153761"/>
            <a:chOff x="3558802" y="4011427"/>
            <a:chExt cx="1866000" cy="111300"/>
          </a:xfrm>
        </p:grpSpPr>
        <p:sp>
          <p:nvSpPr>
            <p:cNvPr id="9291" name="Google Shape;9291;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0"/>
          <p:cNvGrpSpPr/>
          <p:nvPr/>
        </p:nvGrpSpPr>
        <p:grpSpPr>
          <a:xfrm>
            <a:off x="2610235" y="2419536"/>
            <a:ext cx="1383503" cy="119749"/>
            <a:chOff x="3465975" y="2270276"/>
            <a:chExt cx="1986364" cy="171929"/>
          </a:xfrm>
        </p:grpSpPr>
        <p:sp>
          <p:nvSpPr>
            <p:cNvPr id="9294" name="Google Shape;9294;p7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0"/>
          <p:cNvGrpSpPr/>
          <p:nvPr/>
        </p:nvGrpSpPr>
        <p:grpSpPr>
          <a:xfrm>
            <a:off x="2621243" y="3783187"/>
            <a:ext cx="1369531" cy="195460"/>
            <a:chOff x="723300" y="4253549"/>
            <a:chExt cx="2276482" cy="324900"/>
          </a:xfrm>
        </p:grpSpPr>
        <p:sp>
          <p:nvSpPr>
            <p:cNvPr id="9303" name="Google Shape;9303;p7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70"/>
          <p:cNvGrpSpPr/>
          <p:nvPr/>
        </p:nvGrpSpPr>
        <p:grpSpPr>
          <a:xfrm>
            <a:off x="2610803" y="3484367"/>
            <a:ext cx="1389066" cy="180119"/>
            <a:chOff x="705948" y="3788465"/>
            <a:chExt cx="2308953" cy="299400"/>
          </a:xfrm>
        </p:grpSpPr>
        <p:sp>
          <p:nvSpPr>
            <p:cNvPr id="9309" name="Google Shape;9309;p7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70"/>
          <p:cNvGrpSpPr/>
          <p:nvPr/>
        </p:nvGrpSpPr>
        <p:grpSpPr>
          <a:xfrm>
            <a:off x="2658741" y="4097347"/>
            <a:ext cx="1304609" cy="294074"/>
            <a:chOff x="2658741" y="4097347"/>
            <a:chExt cx="1304609" cy="294074"/>
          </a:xfrm>
        </p:grpSpPr>
        <p:grpSp>
          <p:nvGrpSpPr>
            <p:cNvPr id="9315" name="Google Shape;9315;p70"/>
            <p:cNvGrpSpPr/>
            <p:nvPr/>
          </p:nvGrpSpPr>
          <p:grpSpPr>
            <a:xfrm>
              <a:off x="2658741" y="4097347"/>
              <a:ext cx="118572" cy="294074"/>
              <a:chOff x="3343310" y="4475555"/>
              <a:chExt cx="127717" cy="316753"/>
            </a:xfrm>
          </p:grpSpPr>
          <p:sp>
            <p:nvSpPr>
              <p:cNvPr id="9316" name="Google Shape;9316;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70"/>
            <p:cNvGrpSpPr/>
            <p:nvPr/>
          </p:nvGrpSpPr>
          <p:grpSpPr>
            <a:xfrm>
              <a:off x="3815519" y="4098388"/>
              <a:ext cx="147831" cy="291991"/>
              <a:chOff x="3527539" y="4476677"/>
              <a:chExt cx="159232" cy="314510"/>
            </a:xfrm>
          </p:grpSpPr>
          <p:sp>
            <p:nvSpPr>
              <p:cNvPr id="9319" name="Google Shape;9319;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0"/>
            <p:cNvGrpSpPr/>
            <p:nvPr/>
          </p:nvGrpSpPr>
          <p:grpSpPr>
            <a:xfrm>
              <a:off x="3511696" y="4098388"/>
              <a:ext cx="147831" cy="291991"/>
              <a:chOff x="3527539" y="4476677"/>
              <a:chExt cx="159232" cy="314510"/>
            </a:xfrm>
          </p:grpSpPr>
          <p:sp>
            <p:nvSpPr>
              <p:cNvPr id="9322" name="Google Shape;9322;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70"/>
            <p:cNvGrpSpPr/>
            <p:nvPr/>
          </p:nvGrpSpPr>
          <p:grpSpPr>
            <a:xfrm>
              <a:off x="3207874" y="4098388"/>
              <a:ext cx="147831" cy="291991"/>
              <a:chOff x="3527539" y="4476677"/>
              <a:chExt cx="159232" cy="314510"/>
            </a:xfrm>
          </p:grpSpPr>
          <p:sp>
            <p:nvSpPr>
              <p:cNvPr id="9325" name="Google Shape;9325;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0"/>
            <p:cNvGrpSpPr/>
            <p:nvPr/>
          </p:nvGrpSpPr>
          <p:grpSpPr>
            <a:xfrm>
              <a:off x="2933305" y="4097347"/>
              <a:ext cx="118572" cy="294074"/>
              <a:chOff x="3343310" y="4475555"/>
              <a:chExt cx="127717" cy="316753"/>
            </a:xfrm>
          </p:grpSpPr>
          <p:sp>
            <p:nvSpPr>
              <p:cNvPr id="9328" name="Google Shape;9328;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0" name="Google Shape;9330;p70"/>
          <p:cNvGrpSpPr/>
          <p:nvPr/>
        </p:nvGrpSpPr>
        <p:grpSpPr>
          <a:xfrm>
            <a:off x="4277571" y="2080469"/>
            <a:ext cx="1433821" cy="191501"/>
            <a:chOff x="4273350" y="2080469"/>
            <a:chExt cx="1433821" cy="191501"/>
          </a:xfrm>
        </p:grpSpPr>
        <p:grpSp>
          <p:nvGrpSpPr>
            <p:cNvPr id="9331" name="Google Shape;9331;p70"/>
            <p:cNvGrpSpPr/>
            <p:nvPr/>
          </p:nvGrpSpPr>
          <p:grpSpPr>
            <a:xfrm>
              <a:off x="4273350" y="2080469"/>
              <a:ext cx="1433821" cy="0"/>
              <a:chOff x="5224975" y="2962250"/>
              <a:chExt cx="1544400" cy="0"/>
            </a:xfrm>
          </p:grpSpPr>
          <p:cxnSp>
            <p:nvCxnSpPr>
              <p:cNvPr id="9332" name="Google Shape;9332;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33" name="Google Shape;9333;p7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334" name="Google Shape;9334;p70"/>
            <p:cNvGrpSpPr/>
            <p:nvPr/>
          </p:nvGrpSpPr>
          <p:grpSpPr>
            <a:xfrm>
              <a:off x="4273350" y="2271969"/>
              <a:ext cx="1433821" cy="0"/>
              <a:chOff x="5224975" y="2962250"/>
              <a:chExt cx="1544400" cy="0"/>
            </a:xfrm>
          </p:grpSpPr>
          <p:cxnSp>
            <p:nvCxnSpPr>
              <p:cNvPr id="9335" name="Google Shape;9335;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36" name="Google Shape;9336;p7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337" name="Google Shape;9337;p70"/>
          <p:cNvGrpSpPr/>
          <p:nvPr/>
        </p:nvGrpSpPr>
        <p:grpSpPr>
          <a:xfrm>
            <a:off x="4279126" y="1183036"/>
            <a:ext cx="1430711" cy="743389"/>
            <a:chOff x="5159450" y="1919950"/>
            <a:chExt cx="1541050" cy="862500"/>
          </a:xfrm>
        </p:grpSpPr>
        <p:sp>
          <p:nvSpPr>
            <p:cNvPr id="9338" name="Google Shape;9338;p7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339" name="Google Shape;9339;p70"/>
            <p:cNvGrpSpPr/>
            <p:nvPr/>
          </p:nvGrpSpPr>
          <p:grpSpPr>
            <a:xfrm>
              <a:off x="5159450" y="1919950"/>
              <a:ext cx="1541050" cy="862500"/>
              <a:chOff x="5159450" y="1919950"/>
              <a:chExt cx="1541050" cy="862500"/>
            </a:xfrm>
          </p:grpSpPr>
          <p:cxnSp>
            <p:nvCxnSpPr>
              <p:cNvPr id="9340" name="Google Shape;9340;p7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341" name="Google Shape;9341;p7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342" name="Google Shape;9342;p70"/>
          <p:cNvGrpSpPr/>
          <p:nvPr/>
        </p:nvGrpSpPr>
        <p:grpSpPr>
          <a:xfrm>
            <a:off x="4269239" y="2406364"/>
            <a:ext cx="1450484" cy="1052087"/>
            <a:chOff x="5230575" y="1554475"/>
            <a:chExt cx="2137150" cy="1550150"/>
          </a:xfrm>
        </p:grpSpPr>
        <p:sp>
          <p:nvSpPr>
            <p:cNvPr id="9343" name="Google Shape;9343;p7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70"/>
          <p:cNvGrpSpPr/>
          <p:nvPr/>
        </p:nvGrpSpPr>
        <p:grpSpPr>
          <a:xfrm rot="10800000">
            <a:off x="4285790" y="3498553"/>
            <a:ext cx="1417383" cy="887946"/>
            <a:chOff x="5645403" y="2920021"/>
            <a:chExt cx="2650800" cy="2180614"/>
          </a:xfrm>
        </p:grpSpPr>
        <p:sp>
          <p:nvSpPr>
            <p:cNvPr id="9357" name="Google Shape;9357;p7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8" name="Google Shape;9358;p70"/>
            <p:cNvCxnSpPr>
              <a:stCxn id="935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359" name="Google Shape;9359;p7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0" name="Google Shape;9360;p70"/>
            <p:cNvCxnSpPr>
              <a:endCxn id="935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361" name="Google Shape;9361;p7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2" name="Google Shape;9362;p70"/>
            <p:cNvCxnSpPr>
              <a:stCxn id="936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363" name="Google Shape;9363;p7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4" name="Google Shape;9364;p70"/>
            <p:cNvCxnSpPr>
              <a:endCxn id="936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365" name="Google Shape;9365;p70"/>
          <p:cNvGrpSpPr/>
          <p:nvPr/>
        </p:nvGrpSpPr>
        <p:grpSpPr>
          <a:xfrm>
            <a:off x="7386150" y="2401908"/>
            <a:ext cx="1071743" cy="1021579"/>
            <a:chOff x="7189833" y="2022667"/>
            <a:chExt cx="1251159" cy="1192597"/>
          </a:xfrm>
        </p:grpSpPr>
        <p:sp>
          <p:nvSpPr>
            <p:cNvPr id="9366" name="Google Shape;9366;p7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70"/>
          <p:cNvGrpSpPr/>
          <p:nvPr/>
        </p:nvGrpSpPr>
        <p:grpSpPr>
          <a:xfrm>
            <a:off x="727421" y="2828315"/>
            <a:ext cx="1695374" cy="1560837"/>
            <a:chOff x="727421" y="2828315"/>
            <a:chExt cx="1695374" cy="1560837"/>
          </a:xfrm>
        </p:grpSpPr>
        <p:grpSp>
          <p:nvGrpSpPr>
            <p:cNvPr id="9371" name="Google Shape;9371;p70"/>
            <p:cNvGrpSpPr/>
            <p:nvPr/>
          </p:nvGrpSpPr>
          <p:grpSpPr>
            <a:xfrm>
              <a:off x="819108" y="2882501"/>
              <a:ext cx="103104" cy="1426186"/>
              <a:chOff x="4674013" y="3100904"/>
              <a:chExt cx="122758" cy="1698043"/>
            </a:xfrm>
          </p:grpSpPr>
          <p:sp>
            <p:nvSpPr>
              <p:cNvPr id="9372" name="Google Shape;9372;p7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0"/>
            <p:cNvGrpSpPr/>
            <p:nvPr/>
          </p:nvGrpSpPr>
          <p:grpSpPr>
            <a:xfrm>
              <a:off x="1062475" y="2882501"/>
              <a:ext cx="103104" cy="1426186"/>
              <a:chOff x="4940438" y="3100904"/>
              <a:chExt cx="122758" cy="1698043"/>
            </a:xfrm>
          </p:grpSpPr>
          <p:sp>
            <p:nvSpPr>
              <p:cNvPr id="9380" name="Google Shape;9380;p7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70"/>
            <p:cNvGrpSpPr/>
            <p:nvPr/>
          </p:nvGrpSpPr>
          <p:grpSpPr>
            <a:xfrm>
              <a:off x="1299324" y="2882501"/>
              <a:ext cx="103104" cy="1426186"/>
              <a:chOff x="5206863" y="3100904"/>
              <a:chExt cx="122758" cy="1698043"/>
            </a:xfrm>
          </p:grpSpPr>
          <p:sp>
            <p:nvSpPr>
              <p:cNvPr id="9388" name="Google Shape;9388;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0"/>
            <p:cNvGrpSpPr/>
            <p:nvPr/>
          </p:nvGrpSpPr>
          <p:grpSpPr>
            <a:xfrm>
              <a:off x="1786057" y="2882501"/>
              <a:ext cx="103104" cy="1426186"/>
              <a:chOff x="6006138" y="3143629"/>
              <a:chExt cx="122758" cy="1698043"/>
            </a:xfrm>
          </p:grpSpPr>
          <p:sp>
            <p:nvSpPr>
              <p:cNvPr id="9396" name="Google Shape;9396;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0"/>
            <p:cNvGrpSpPr/>
            <p:nvPr/>
          </p:nvGrpSpPr>
          <p:grpSpPr>
            <a:xfrm>
              <a:off x="2029422" y="2882501"/>
              <a:ext cx="103104" cy="1426186"/>
              <a:chOff x="6805413" y="3100904"/>
              <a:chExt cx="122758" cy="1698043"/>
            </a:xfrm>
          </p:grpSpPr>
          <p:sp>
            <p:nvSpPr>
              <p:cNvPr id="9404" name="Google Shape;9404;p7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0"/>
            <p:cNvGrpSpPr/>
            <p:nvPr/>
          </p:nvGrpSpPr>
          <p:grpSpPr>
            <a:xfrm>
              <a:off x="727421" y="2828315"/>
              <a:ext cx="1695374" cy="1560837"/>
              <a:chOff x="734799" y="2782450"/>
              <a:chExt cx="1571100" cy="1577400"/>
            </a:xfrm>
          </p:grpSpPr>
          <p:cxnSp>
            <p:nvCxnSpPr>
              <p:cNvPr id="9412" name="Google Shape;9412;p7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13" name="Google Shape;9413;p7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14" name="Google Shape;9414;p70"/>
            <p:cNvGrpSpPr/>
            <p:nvPr/>
          </p:nvGrpSpPr>
          <p:grpSpPr>
            <a:xfrm>
              <a:off x="2272795" y="2882501"/>
              <a:ext cx="103104" cy="1426186"/>
              <a:chOff x="5206863" y="3100904"/>
              <a:chExt cx="122758" cy="1698043"/>
            </a:xfrm>
          </p:grpSpPr>
          <p:sp>
            <p:nvSpPr>
              <p:cNvPr id="9415" name="Google Shape;9415;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0"/>
            <p:cNvGrpSpPr/>
            <p:nvPr/>
          </p:nvGrpSpPr>
          <p:grpSpPr>
            <a:xfrm>
              <a:off x="1542694" y="2882501"/>
              <a:ext cx="103104" cy="1426186"/>
              <a:chOff x="6006138" y="3143629"/>
              <a:chExt cx="122758" cy="1698043"/>
            </a:xfrm>
          </p:grpSpPr>
          <p:sp>
            <p:nvSpPr>
              <p:cNvPr id="9423" name="Google Shape;9423;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0" name="Google Shape;9430;p70"/>
          <p:cNvGrpSpPr/>
          <p:nvPr/>
        </p:nvGrpSpPr>
        <p:grpSpPr>
          <a:xfrm>
            <a:off x="5936000" y="2405887"/>
            <a:ext cx="1248543" cy="1025319"/>
            <a:chOff x="5183758" y="1210600"/>
            <a:chExt cx="3605380" cy="2960783"/>
          </a:xfrm>
        </p:grpSpPr>
        <p:sp>
          <p:nvSpPr>
            <p:cNvPr id="9431" name="Google Shape;9431;p7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5" name="Google Shape;9435;p7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436" name="Google Shape;9436;p7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437" name="Google Shape;9437;p7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438" name="Google Shape;9438;p7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439" name="Google Shape;9439;p7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0"/>
          <p:cNvGrpSpPr/>
          <p:nvPr/>
        </p:nvGrpSpPr>
        <p:grpSpPr>
          <a:xfrm>
            <a:off x="5793062" y="3544204"/>
            <a:ext cx="2664831" cy="843440"/>
            <a:chOff x="5916567" y="1099697"/>
            <a:chExt cx="2556683" cy="809211"/>
          </a:xfrm>
        </p:grpSpPr>
        <p:sp>
          <p:nvSpPr>
            <p:cNvPr id="9441" name="Google Shape;9441;p7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70"/>
          <p:cNvGrpSpPr/>
          <p:nvPr/>
        </p:nvGrpSpPr>
        <p:grpSpPr>
          <a:xfrm>
            <a:off x="5900602" y="1193063"/>
            <a:ext cx="1299851" cy="1023338"/>
            <a:chOff x="5900602" y="1193063"/>
            <a:chExt cx="1299851" cy="1023338"/>
          </a:xfrm>
        </p:grpSpPr>
        <p:grpSp>
          <p:nvGrpSpPr>
            <p:cNvPr id="9450" name="Google Shape;9450;p70"/>
            <p:cNvGrpSpPr/>
            <p:nvPr/>
          </p:nvGrpSpPr>
          <p:grpSpPr>
            <a:xfrm>
              <a:off x="6743564" y="1193063"/>
              <a:ext cx="456889" cy="700379"/>
              <a:chOff x="6743564" y="1193063"/>
              <a:chExt cx="456889" cy="700379"/>
            </a:xfrm>
          </p:grpSpPr>
          <p:grpSp>
            <p:nvGrpSpPr>
              <p:cNvPr id="9451" name="Google Shape;9451;p70"/>
              <p:cNvGrpSpPr/>
              <p:nvPr/>
            </p:nvGrpSpPr>
            <p:grpSpPr>
              <a:xfrm>
                <a:off x="6743564" y="1690731"/>
                <a:ext cx="214402" cy="202710"/>
                <a:chOff x="6743564" y="1690731"/>
                <a:chExt cx="214402" cy="202710"/>
              </a:xfrm>
            </p:grpSpPr>
            <p:sp>
              <p:nvSpPr>
                <p:cNvPr id="9452" name="Google Shape;9452;p7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70"/>
              <p:cNvGrpSpPr/>
              <p:nvPr/>
            </p:nvGrpSpPr>
            <p:grpSpPr>
              <a:xfrm>
                <a:off x="6915505" y="1193063"/>
                <a:ext cx="284947" cy="589637"/>
                <a:chOff x="6915505" y="1193063"/>
                <a:chExt cx="284947" cy="589637"/>
              </a:xfrm>
            </p:grpSpPr>
            <p:sp>
              <p:nvSpPr>
                <p:cNvPr id="9455" name="Google Shape;9455;p7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6" name="Google Shape;9456;p7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457" name="Google Shape;9457;p70"/>
            <p:cNvGrpSpPr/>
            <p:nvPr/>
          </p:nvGrpSpPr>
          <p:grpSpPr>
            <a:xfrm>
              <a:off x="6520337" y="1193063"/>
              <a:ext cx="341815" cy="801589"/>
              <a:chOff x="6520337" y="1193063"/>
              <a:chExt cx="341815" cy="801589"/>
            </a:xfrm>
          </p:grpSpPr>
          <p:grpSp>
            <p:nvGrpSpPr>
              <p:cNvPr id="9458" name="Google Shape;9458;p70"/>
              <p:cNvGrpSpPr/>
              <p:nvPr/>
            </p:nvGrpSpPr>
            <p:grpSpPr>
              <a:xfrm>
                <a:off x="6520337" y="1589527"/>
                <a:ext cx="213950" cy="405125"/>
                <a:chOff x="6520337" y="1589527"/>
                <a:chExt cx="213950" cy="405125"/>
              </a:xfrm>
            </p:grpSpPr>
            <p:sp>
              <p:nvSpPr>
                <p:cNvPr id="9459" name="Google Shape;9459;p7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0"/>
              <p:cNvGrpSpPr/>
              <p:nvPr/>
            </p:nvGrpSpPr>
            <p:grpSpPr>
              <a:xfrm>
                <a:off x="6577204" y="1193063"/>
                <a:ext cx="284947" cy="453562"/>
                <a:chOff x="6577204" y="1193063"/>
                <a:chExt cx="284947" cy="453562"/>
              </a:xfrm>
            </p:grpSpPr>
            <p:sp>
              <p:nvSpPr>
                <p:cNvPr id="9462" name="Google Shape;9462;p7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63" name="Google Shape;9463;p7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464" name="Google Shape;9464;p70"/>
            <p:cNvGrpSpPr/>
            <p:nvPr/>
          </p:nvGrpSpPr>
          <p:grpSpPr>
            <a:xfrm>
              <a:off x="6238903" y="1193063"/>
              <a:ext cx="300475" cy="901782"/>
              <a:chOff x="6238903" y="1193063"/>
              <a:chExt cx="300475" cy="901782"/>
            </a:xfrm>
          </p:grpSpPr>
          <p:grpSp>
            <p:nvGrpSpPr>
              <p:cNvPr id="9465" name="Google Shape;9465;p70"/>
              <p:cNvGrpSpPr/>
              <p:nvPr/>
            </p:nvGrpSpPr>
            <p:grpSpPr>
              <a:xfrm>
                <a:off x="6290865" y="1489315"/>
                <a:ext cx="248514" cy="605530"/>
                <a:chOff x="6290865" y="1489315"/>
                <a:chExt cx="248514" cy="605530"/>
              </a:xfrm>
            </p:grpSpPr>
            <p:sp>
              <p:nvSpPr>
                <p:cNvPr id="9466" name="Google Shape;9466;p7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0"/>
              <p:cNvGrpSpPr/>
              <p:nvPr/>
            </p:nvGrpSpPr>
            <p:grpSpPr>
              <a:xfrm>
                <a:off x="6238903" y="1193063"/>
                <a:ext cx="284947" cy="327512"/>
                <a:chOff x="6238903" y="1193063"/>
                <a:chExt cx="284947" cy="327512"/>
              </a:xfrm>
            </p:grpSpPr>
            <p:sp>
              <p:nvSpPr>
                <p:cNvPr id="9469" name="Google Shape;9469;p7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70" name="Google Shape;9470;p7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471" name="Google Shape;9471;p70"/>
            <p:cNvGrpSpPr/>
            <p:nvPr/>
          </p:nvGrpSpPr>
          <p:grpSpPr>
            <a:xfrm>
              <a:off x="5900602" y="1193063"/>
              <a:ext cx="444345" cy="1023338"/>
              <a:chOff x="5900602" y="1193063"/>
              <a:chExt cx="444345" cy="1023338"/>
            </a:xfrm>
          </p:grpSpPr>
          <p:grpSp>
            <p:nvGrpSpPr>
              <p:cNvPr id="9472" name="Google Shape;9472;p70"/>
              <p:cNvGrpSpPr/>
              <p:nvPr/>
            </p:nvGrpSpPr>
            <p:grpSpPr>
              <a:xfrm>
                <a:off x="6046501" y="1367785"/>
                <a:ext cx="298446" cy="848616"/>
                <a:chOff x="6046501" y="1367785"/>
                <a:chExt cx="298446" cy="848616"/>
              </a:xfrm>
            </p:grpSpPr>
            <p:sp>
              <p:nvSpPr>
                <p:cNvPr id="9473" name="Google Shape;9473;p7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70"/>
              <p:cNvGrpSpPr/>
              <p:nvPr/>
            </p:nvGrpSpPr>
            <p:grpSpPr>
              <a:xfrm>
                <a:off x="5900602" y="1193063"/>
                <a:ext cx="284947" cy="182312"/>
                <a:chOff x="5900602" y="1193063"/>
                <a:chExt cx="284947" cy="182312"/>
              </a:xfrm>
            </p:grpSpPr>
            <p:sp>
              <p:nvSpPr>
                <p:cNvPr id="9476" name="Google Shape;9476;p7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77" name="Google Shape;9477;p7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478" name="Google Shape;9478;p70"/>
          <p:cNvGrpSpPr/>
          <p:nvPr/>
        </p:nvGrpSpPr>
        <p:grpSpPr>
          <a:xfrm>
            <a:off x="7238484" y="1193208"/>
            <a:ext cx="1219413" cy="1051365"/>
            <a:chOff x="7287122" y="1165658"/>
            <a:chExt cx="1219413" cy="1051365"/>
          </a:xfrm>
        </p:grpSpPr>
        <p:grpSp>
          <p:nvGrpSpPr>
            <p:cNvPr id="9479" name="Google Shape;9479;p70"/>
            <p:cNvGrpSpPr/>
            <p:nvPr/>
          </p:nvGrpSpPr>
          <p:grpSpPr>
            <a:xfrm>
              <a:off x="7287122" y="1969723"/>
              <a:ext cx="1219413" cy="247300"/>
              <a:chOff x="7287122" y="1969723"/>
              <a:chExt cx="1219413" cy="247300"/>
            </a:xfrm>
          </p:grpSpPr>
          <p:sp>
            <p:nvSpPr>
              <p:cNvPr id="9480" name="Google Shape;9480;p7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1" name="Google Shape;9481;p70"/>
              <p:cNvGrpSpPr/>
              <p:nvPr/>
            </p:nvGrpSpPr>
            <p:grpSpPr>
              <a:xfrm>
                <a:off x="7287122" y="2063892"/>
                <a:ext cx="1151753" cy="73428"/>
                <a:chOff x="7287122" y="2063892"/>
                <a:chExt cx="1151753" cy="73428"/>
              </a:xfrm>
            </p:grpSpPr>
            <p:sp>
              <p:nvSpPr>
                <p:cNvPr id="9482" name="Google Shape;9482;p7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3" name="Google Shape;9483;p7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484" name="Google Shape;9484;p70"/>
            <p:cNvGrpSpPr/>
            <p:nvPr/>
          </p:nvGrpSpPr>
          <p:grpSpPr>
            <a:xfrm>
              <a:off x="7287122" y="1712201"/>
              <a:ext cx="1219403" cy="246767"/>
              <a:chOff x="7287122" y="1712201"/>
              <a:chExt cx="1219403" cy="246767"/>
            </a:xfrm>
          </p:grpSpPr>
          <p:sp>
            <p:nvSpPr>
              <p:cNvPr id="9485" name="Google Shape;9485;p7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6" name="Google Shape;9486;p70"/>
              <p:cNvGrpSpPr/>
              <p:nvPr/>
            </p:nvGrpSpPr>
            <p:grpSpPr>
              <a:xfrm>
                <a:off x="7287122" y="1842861"/>
                <a:ext cx="1005303" cy="73419"/>
                <a:chOff x="7287122" y="1842861"/>
                <a:chExt cx="1005303" cy="73419"/>
              </a:xfrm>
            </p:grpSpPr>
            <p:sp>
              <p:nvSpPr>
                <p:cNvPr id="9487" name="Google Shape;9487;p7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8" name="Google Shape;9488;p7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489" name="Google Shape;9489;p70"/>
            <p:cNvGrpSpPr/>
            <p:nvPr/>
          </p:nvGrpSpPr>
          <p:grpSpPr>
            <a:xfrm>
              <a:off x="7287122" y="1447520"/>
              <a:ext cx="1219403" cy="286667"/>
              <a:chOff x="7287122" y="1447520"/>
              <a:chExt cx="1219403" cy="286667"/>
            </a:xfrm>
          </p:grpSpPr>
          <p:sp>
            <p:nvSpPr>
              <p:cNvPr id="9490" name="Google Shape;9490;p7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1" name="Google Shape;9491;p70"/>
              <p:cNvGrpSpPr/>
              <p:nvPr/>
            </p:nvGrpSpPr>
            <p:grpSpPr>
              <a:xfrm>
                <a:off x="7287122" y="1581977"/>
                <a:ext cx="852803" cy="73428"/>
                <a:chOff x="7287122" y="1581977"/>
                <a:chExt cx="852803" cy="73428"/>
              </a:xfrm>
            </p:grpSpPr>
            <p:sp>
              <p:nvSpPr>
                <p:cNvPr id="9492" name="Google Shape;9492;p7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3" name="Google Shape;9493;p7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494" name="Google Shape;9494;p70"/>
            <p:cNvGrpSpPr/>
            <p:nvPr/>
          </p:nvGrpSpPr>
          <p:grpSpPr>
            <a:xfrm>
              <a:off x="7287122" y="1165658"/>
              <a:ext cx="1219403" cy="344253"/>
              <a:chOff x="7287122" y="1165658"/>
              <a:chExt cx="1219403" cy="344253"/>
            </a:xfrm>
          </p:grpSpPr>
          <p:sp>
            <p:nvSpPr>
              <p:cNvPr id="9495" name="Google Shape;9495;p7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6" name="Google Shape;9496;p70"/>
              <p:cNvGrpSpPr/>
              <p:nvPr/>
            </p:nvGrpSpPr>
            <p:grpSpPr>
              <a:xfrm>
                <a:off x="7287122" y="1341025"/>
                <a:ext cx="695703" cy="73419"/>
                <a:chOff x="7287122" y="1341025"/>
                <a:chExt cx="695703" cy="73419"/>
              </a:xfrm>
            </p:grpSpPr>
            <p:sp>
              <p:nvSpPr>
                <p:cNvPr id="9497" name="Google Shape;9497;p7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8" name="Google Shape;9498;p7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02"/>
        <p:cNvGrpSpPr/>
        <p:nvPr/>
      </p:nvGrpSpPr>
      <p:grpSpPr>
        <a:xfrm>
          <a:off x="0" y="0"/>
          <a:ext cx="0" cy="0"/>
          <a:chOff x="0" y="0"/>
          <a:chExt cx="0" cy="0"/>
        </a:xfrm>
      </p:grpSpPr>
      <p:sp>
        <p:nvSpPr>
          <p:cNvPr id="9503" name="Google Shape;9503;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504" name="Google Shape;9504;p7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505" name="Google Shape;9505;p71"/>
          <p:cNvGrpSpPr/>
          <p:nvPr/>
        </p:nvGrpSpPr>
        <p:grpSpPr>
          <a:xfrm>
            <a:off x="845855" y="2307733"/>
            <a:ext cx="340168" cy="298978"/>
            <a:chOff x="892750" y="267400"/>
            <a:chExt cx="483125" cy="424625"/>
          </a:xfrm>
        </p:grpSpPr>
        <p:sp>
          <p:nvSpPr>
            <p:cNvPr id="9506" name="Google Shape;9506;p7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7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7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9" name="Google Shape;9509;p71"/>
          <p:cNvGrpSpPr/>
          <p:nvPr/>
        </p:nvGrpSpPr>
        <p:grpSpPr>
          <a:xfrm>
            <a:off x="1284289" y="2287121"/>
            <a:ext cx="298996" cy="340204"/>
            <a:chOff x="1516475" y="238075"/>
            <a:chExt cx="424650" cy="483175"/>
          </a:xfrm>
        </p:grpSpPr>
        <p:sp>
          <p:nvSpPr>
            <p:cNvPr id="9510" name="Google Shape;9510;p7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1" name="Google Shape;9511;p7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2" name="Google Shape;9512;p71"/>
          <p:cNvGrpSpPr/>
          <p:nvPr/>
        </p:nvGrpSpPr>
        <p:grpSpPr>
          <a:xfrm>
            <a:off x="1677380" y="2367520"/>
            <a:ext cx="341488" cy="179405"/>
            <a:chOff x="2080675" y="352325"/>
            <a:chExt cx="485000" cy="254800"/>
          </a:xfrm>
        </p:grpSpPr>
        <p:sp>
          <p:nvSpPr>
            <p:cNvPr id="9513" name="Google Shape;9513;p7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4" name="Google Shape;9514;p7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5" name="Google Shape;9515;p71"/>
          <p:cNvGrpSpPr/>
          <p:nvPr/>
        </p:nvGrpSpPr>
        <p:grpSpPr>
          <a:xfrm>
            <a:off x="2126559" y="2287138"/>
            <a:ext cx="298996" cy="340168"/>
            <a:chOff x="2705375" y="238125"/>
            <a:chExt cx="424650" cy="483125"/>
          </a:xfrm>
        </p:grpSpPr>
        <p:sp>
          <p:nvSpPr>
            <p:cNvPr id="9516" name="Google Shape;9516;p7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7" name="Google Shape;9517;p7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7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7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0" name="Google Shape;9520;p71"/>
          <p:cNvGrpSpPr/>
          <p:nvPr/>
        </p:nvGrpSpPr>
        <p:grpSpPr>
          <a:xfrm>
            <a:off x="2542700" y="2287455"/>
            <a:ext cx="301161" cy="339535"/>
            <a:chOff x="3299850" y="238575"/>
            <a:chExt cx="427725" cy="482225"/>
          </a:xfrm>
        </p:grpSpPr>
        <p:sp>
          <p:nvSpPr>
            <p:cNvPr id="9521" name="Google Shape;9521;p7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7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3" name="Google Shape;9523;p7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4" name="Google Shape;9524;p7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5" name="Google Shape;9525;p7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6" name="Google Shape;9526;p71"/>
          <p:cNvGrpSpPr/>
          <p:nvPr/>
        </p:nvGrpSpPr>
        <p:grpSpPr>
          <a:xfrm>
            <a:off x="2929622" y="2287138"/>
            <a:ext cx="352455" cy="340168"/>
            <a:chOff x="3857225" y="238125"/>
            <a:chExt cx="500575" cy="483125"/>
          </a:xfrm>
        </p:grpSpPr>
        <p:sp>
          <p:nvSpPr>
            <p:cNvPr id="9527" name="Google Shape;9527;p7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7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7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0" name="Google Shape;9530;p7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1" name="Google Shape;9531;p7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2" name="Google Shape;9532;p7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3" name="Google Shape;9533;p7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4" name="Google Shape;9534;p71"/>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5" name="Google Shape;9535;p71"/>
          <p:cNvGrpSpPr/>
          <p:nvPr/>
        </p:nvGrpSpPr>
        <p:grpSpPr>
          <a:xfrm>
            <a:off x="3776398" y="2287165"/>
            <a:ext cx="340186" cy="340116"/>
            <a:chOff x="5053900" y="238200"/>
            <a:chExt cx="483150" cy="483050"/>
          </a:xfrm>
        </p:grpSpPr>
        <p:sp>
          <p:nvSpPr>
            <p:cNvPr id="9536" name="Google Shape;9536;p7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7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8" name="Google Shape;9538;p7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9" name="Google Shape;9539;p7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0" name="Google Shape;9540;p71"/>
          <p:cNvGrpSpPr/>
          <p:nvPr/>
        </p:nvGrpSpPr>
        <p:grpSpPr>
          <a:xfrm>
            <a:off x="4190348" y="2287138"/>
            <a:ext cx="340168" cy="340168"/>
            <a:chOff x="5648375" y="238125"/>
            <a:chExt cx="483125" cy="483125"/>
          </a:xfrm>
        </p:grpSpPr>
        <p:sp>
          <p:nvSpPr>
            <p:cNvPr id="9541" name="Google Shape;9541;p7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2" name="Google Shape;9542;p7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3" name="Google Shape;9543;p7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4" name="Google Shape;9544;p7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5" name="Google Shape;9545;p7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7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7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8" name="Google Shape;9548;p7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9" name="Google Shape;9549;p7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7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1" name="Google Shape;9551;p71"/>
          <p:cNvGrpSpPr/>
          <p:nvPr/>
        </p:nvGrpSpPr>
        <p:grpSpPr>
          <a:xfrm>
            <a:off x="4607035" y="2287138"/>
            <a:ext cx="340168" cy="340168"/>
            <a:chOff x="6242825" y="238125"/>
            <a:chExt cx="483125" cy="483125"/>
          </a:xfrm>
        </p:grpSpPr>
        <p:sp>
          <p:nvSpPr>
            <p:cNvPr id="9552" name="Google Shape;9552;p7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7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4" name="Google Shape;9554;p7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5" name="Google Shape;9555;p71"/>
          <p:cNvGrpSpPr/>
          <p:nvPr/>
        </p:nvGrpSpPr>
        <p:grpSpPr>
          <a:xfrm>
            <a:off x="844156" y="2727362"/>
            <a:ext cx="343566" cy="298943"/>
            <a:chOff x="889275" y="861850"/>
            <a:chExt cx="487950" cy="424575"/>
          </a:xfrm>
        </p:grpSpPr>
        <p:sp>
          <p:nvSpPr>
            <p:cNvPr id="9556" name="Google Shape;9556;p7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7" name="Google Shape;9557;p7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8" name="Google Shape;9558;p7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9" name="Google Shape;9559;p7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60" name="Google Shape;9560;p71"/>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1" name="Google Shape;9561;p71"/>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62" name="Google Shape;9562;p71"/>
          <p:cNvGrpSpPr/>
          <p:nvPr/>
        </p:nvGrpSpPr>
        <p:grpSpPr>
          <a:xfrm>
            <a:off x="2105973" y="2706749"/>
            <a:ext cx="340168" cy="340168"/>
            <a:chOff x="2676100" y="832575"/>
            <a:chExt cx="483125" cy="483125"/>
          </a:xfrm>
        </p:grpSpPr>
        <p:sp>
          <p:nvSpPr>
            <p:cNvPr id="9563" name="Google Shape;9563;p7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7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5" name="Google Shape;9565;p7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6" name="Google Shape;9566;p71"/>
          <p:cNvGrpSpPr/>
          <p:nvPr/>
        </p:nvGrpSpPr>
        <p:grpSpPr>
          <a:xfrm>
            <a:off x="2517477" y="2706749"/>
            <a:ext cx="351610" cy="340168"/>
            <a:chOff x="3270550" y="832575"/>
            <a:chExt cx="499375" cy="483125"/>
          </a:xfrm>
        </p:grpSpPr>
        <p:sp>
          <p:nvSpPr>
            <p:cNvPr id="9567" name="Google Shape;9567;p7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8" name="Google Shape;9568;p7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9" name="Google Shape;9569;p7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0" name="Google Shape;9570;p71"/>
          <p:cNvGrpSpPr/>
          <p:nvPr/>
        </p:nvGrpSpPr>
        <p:grpSpPr>
          <a:xfrm>
            <a:off x="2935756" y="2717381"/>
            <a:ext cx="340186" cy="318904"/>
            <a:chOff x="3865000" y="847675"/>
            <a:chExt cx="483150" cy="452925"/>
          </a:xfrm>
        </p:grpSpPr>
        <p:sp>
          <p:nvSpPr>
            <p:cNvPr id="9571" name="Google Shape;9571;p7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2" name="Google Shape;9572;p7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7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4" name="Google Shape;9574;p7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5" name="Google Shape;9575;p71"/>
          <p:cNvGrpSpPr/>
          <p:nvPr/>
        </p:nvGrpSpPr>
        <p:grpSpPr>
          <a:xfrm>
            <a:off x="3351439" y="2727300"/>
            <a:ext cx="344798" cy="299066"/>
            <a:chOff x="4452900" y="861750"/>
            <a:chExt cx="489700" cy="424750"/>
          </a:xfrm>
        </p:grpSpPr>
        <p:sp>
          <p:nvSpPr>
            <p:cNvPr id="9576" name="Google Shape;9576;p7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7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7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9" name="Google Shape;9579;p71"/>
          <p:cNvGrpSpPr/>
          <p:nvPr/>
        </p:nvGrpSpPr>
        <p:grpSpPr>
          <a:xfrm>
            <a:off x="3768671" y="2706758"/>
            <a:ext cx="355641" cy="340151"/>
            <a:chOff x="5049750" y="832600"/>
            <a:chExt cx="505100" cy="483100"/>
          </a:xfrm>
        </p:grpSpPr>
        <p:sp>
          <p:nvSpPr>
            <p:cNvPr id="9580" name="Google Shape;9580;p7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7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82" name="Google Shape;9582;p71"/>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83" name="Google Shape;9583;p71"/>
          <p:cNvGrpSpPr/>
          <p:nvPr/>
        </p:nvGrpSpPr>
        <p:grpSpPr>
          <a:xfrm>
            <a:off x="4627621" y="2706749"/>
            <a:ext cx="298996" cy="340168"/>
            <a:chOff x="6272100" y="832575"/>
            <a:chExt cx="424650" cy="483125"/>
          </a:xfrm>
        </p:grpSpPr>
        <p:sp>
          <p:nvSpPr>
            <p:cNvPr id="9584" name="Google Shape;9584;p7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5" name="Google Shape;9585;p7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6" name="Google Shape;9586;p71"/>
          <p:cNvGrpSpPr/>
          <p:nvPr/>
        </p:nvGrpSpPr>
        <p:grpSpPr>
          <a:xfrm>
            <a:off x="845828" y="3125798"/>
            <a:ext cx="340221" cy="340186"/>
            <a:chOff x="893650" y="1428000"/>
            <a:chExt cx="483200" cy="483150"/>
          </a:xfrm>
        </p:grpSpPr>
        <p:sp>
          <p:nvSpPr>
            <p:cNvPr id="9587" name="Google Shape;9587;p7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8" name="Google Shape;9588;p7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7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7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91" name="Google Shape;9591;p71"/>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2" name="Google Shape;9592;p71"/>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93" name="Google Shape;9593;p71"/>
          <p:cNvGrpSpPr/>
          <p:nvPr/>
        </p:nvGrpSpPr>
        <p:grpSpPr>
          <a:xfrm>
            <a:off x="2099646" y="3146463"/>
            <a:ext cx="352825" cy="298855"/>
            <a:chOff x="2676100" y="1456375"/>
            <a:chExt cx="501100" cy="424450"/>
          </a:xfrm>
        </p:grpSpPr>
        <p:sp>
          <p:nvSpPr>
            <p:cNvPr id="9594" name="Google Shape;9594;p7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5" name="Google Shape;9595;p7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7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7" name="Google Shape;9597;p71"/>
          <p:cNvGrpSpPr/>
          <p:nvPr/>
        </p:nvGrpSpPr>
        <p:grpSpPr>
          <a:xfrm>
            <a:off x="2523170" y="3125806"/>
            <a:ext cx="340221" cy="340168"/>
            <a:chOff x="3270475" y="1427025"/>
            <a:chExt cx="483200" cy="483125"/>
          </a:xfrm>
        </p:grpSpPr>
        <p:sp>
          <p:nvSpPr>
            <p:cNvPr id="9598" name="Google Shape;9598;p7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9" name="Google Shape;9599;p7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0" name="Google Shape;9600;p7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1" name="Google Shape;9601;p71"/>
          <p:cNvGrpSpPr/>
          <p:nvPr/>
        </p:nvGrpSpPr>
        <p:grpSpPr>
          <a:xfrm>
            <a:off x="2934083" y="3125780"/>
            <a:ext cx="343530" cy="340221"/>
            <a:chOff x="3860250" y="1427025"/>
            <a:chExt cx="487900" cy="483200"/>
          </a:xfrm>
        </p:grpSpPr>
        <p:sp>
          <p:nvSpPr>
            <p:cNvPr id="9602" name="Google Shape;9602;p7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7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7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05" name="Google Shape;9605;p71"/>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71"/>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07" name="Google Shape;9607;p71"/>
          <p:cNvGrpSpPr/>
          <p:nvPr/>
        </p:nvGrpSpPr>
        <p:grpSpPr>
          <a:xfrm>
            <a:off x="4190322" y="3125806"/>
            <a:ext cx="340221" cy="340168"/>
            <a:chOff x="5648375" y="1427025"/>
            <a:chExt cx="483200" cy="483125"/>
          </a:xfrm>
        </p:grpSpPr>
        <p:sp>
          <p:nvSpPr>
            <p:cNvPr id="9608" name="Google Shape;9608;p7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7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71"/>
          <p:cNvGrpSpPr/>
          <p:nvPr/>
        </p:nvGrpSpPr>
        <p:grpSpPr>
          <a:xfrm>
            <a:off x="4604808" y="3125789"/>
            <a:ext cx="344622" cy="340204"/>
            <a:chOff x="6238300" y="1426975"/>
            <a:chExt cx="489450" cy="483175"/>
          </a:xfrm>
        </p:grpSpPr>
        <p:sp>
          <p:nvSpPr>
            <p:cNvPr id="9611" name="Google Shape;9611;p7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7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7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4" name="Google Shape;9614;p71"/>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15" name="Google Shape;9615;p71"/>
          <p:cNvGrpSpPr/>
          <p:nvPr/>
        </p:nvGrpSpPr>
        <p:grpSpPr>
          <a:xfrm>
            <a:off x="1263703" y="3544794"/>
            <a:ext cx="340168" cy="340186"/>
            <a:chOff x="1487200" y="2021475"/>
            <a:chExt cx="483125" cy="483150"/>
          </a:xfrm>
        </p:grpSpPr>
        <p:sp>
          <p:nvSpPr>
            <p:cNvPr id="9616" name="Google Shape;9616;p7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7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7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9" name="Google Shape;9619;p7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0" name="Google Shape;9620;p71"/>
          <p:cNvGrpSpPr/>
          <p:nvPr/>
        </p:nvGrpSpPr>
        <p:grpSpPr>
          <a:xfrm>
            <a:off x="1678040" y="3565398"/>
            <a:ext cx="340168" cy="298978"/>
            <a:chOff x="2081650" y="2050750"/>
            <a:chExt cx="483125" cy="424625"/>
          </a:xfrm>
        </p:grpSpPr>
        <p:sp>
          <p:nvSpPr>
            <p:cNvPr id="9621" name="Google Shape;9621;p7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2" name="Google Shape;9622;p7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7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7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7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6" name="Google Shape;9626;p7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7" name="Google Shape;9627;p71"/>
          <p:cNvGrpSpPr/>
          <p:nvPr/>
        </p:nvGrpSpPr>
        <p:grpSpPr>
          <a:xfrm>
            <a:off x="2105973" y="3588721"/>
            <a:ext cx="340168" cy="252332"/>
            <a:chOff x="2676100" y="2083800"/>
            <a:chExt cx="483125" cy="358375"/>
          </a:xfrm>
        </p:grpSpPr>
        <p:sp>
          <p:nvSpPr>
            <p:cNvPr id="9628" name="Google Shape;9628;p7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9" name="Google Shape;9629;p7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0" name="Google Shape;9630;p71"/>
          <p:cNvGrpSpPr/>
          <p:nvPr/>
        </p:nvGrpSpPr>
        <p:grpSpPr>
          <a:xfrm>
            <a:off x="2531487" y="3554766"/>
            <a:ext cx="323587" cy="320242"/>
            <a:chOff x="3282325" y="2035675"/>
            <a:chExt cx="459575" cy="454825"/>
          </a:xfrm>
        </p:grpSpPr>
        <p:sp>
          <p:nvSpPr>
            <p:cNvPr id="9631" name="Google Shape;9631;p7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2" name="Google Shape;9632;p7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3" name="Google Shape;9633;p7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4" name="Google Shape;9634;p7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5" name="Google Shape;9635;p71"/>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6" name="Google Shape;9636;p71"/>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37" name="Google Shape;9637;p71"/>
          <p:cNvGrpSpPr/>
          <p:nvPr/>
        </p:nvGrpSpPr>
        <p:grpSpPr>
          <a:xfrm>
            <a:off x="3776187" y="3544803"/>
            <a:ext cx="340608" cy="340168"/>
            <a:chOff x="5053900" y="2021500"/>
            <a:chExt cx="483750" cy="483125"/>
          </a:xfrm>
        </p:grpSpPr>
        <p:sp>
          <p:nvSpPr>
            <p:cNvPr id="9638" name="Google Shape;9638;p7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7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0" name="Google Shape;9640;p7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1" name="Google Shape;9641;p7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2" name="Google Shape;9642;p7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7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7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5" name="Google Shape;9645;p7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46" name="Google Shape;9646;p71"/>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47" name="Google Shape;9647;p71"/>
          <p:cNvGrpSpPr/>
          <p:nvPr/>
        </p:nvGrpSpPr>
        <p:grpSpPr>
          <a:xfrm>
            <a:off x="4601286" y="3547971"/>
            <a:ext cx="351663" cy="333831"/>
            <a:chOff x="6222125" y="2025975"/>
            <a:chExt cx="499450" cy="474125"/>
          </a:xfrm>
        </p:grpSpPr>
        <p:sp>
          <p:nvSpPr>
            <p:cNvPr id="9648" name="Google Shape;9648;p7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9" name="Google Shape;9649;p7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0" name="Google Shape;9650;p7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1" name="Google Shape;9651;p71"/>
          <p:cNvGrpSpPr/>
          <p:nvPr/>
        </p:nvGrpSpPr>
        <p:grpSpPr>
          <a:xfrm>
            <a:off x="5058848" y="2364541"/>
            <a:ext cx="335504" cy="185953"/>
            <a:chOff x="896050" y="2725450"/>
            <a:chExt cx="476500" cy="264100"/>
          </a:xfrm>
        </p:grpSpPr>
        <p:sp>
          <p:nvSpPr>
            <p:cNvPr id="9652" name="Google Shape;9652;p7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3" name="Google Shape;9653;p7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7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5" name="Google Shape;9655;p71"/>
          <p:cNvGrpSpPr/>
          <p:nvPr/>
        </p:nvGrpSpPr>
        <p:grpSpPr>
          <a:xfrm>
            <a:off x="5489588" y="2287425"/>
            <a:ext cx="340168" cy="340186"/>
            <a:chOff x="1487200" y="2615925"/>
            <a:chExt cx="483125" cy="483150"/>
          </a:xfrm>
        </p:grpSpPr>
        <p:sp>
          <p:nvSpPr>
            <p:cNvPr id="9656" name="Google Shape;9656;p7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7" name="Google Shape;9657;p7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8" name="Google Shape;9658;p7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9" name="Google Shape;9659;p71"/>
          <p:cNvGrpSpPr/>
          <p:nvPr/>
        </p:nvGrpSpPr>
        <p:grpSpPr>
          <a:xfrm>
            <a:off x="5889537" y="2287425"/>
            <a:ext cx="353564" cy="340186"/>
            <a:chOff x="2077575" y="2615925"/>
            <a:chExt cx="502150" cy="483150"/>
          </a:xfrm>
        </p:grpSpPr>
        <p:sp>
          <p:nvSpPr>
            <p:cNvPr id="9660" name="Google Shape;9660;p7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1" name="Google Shape;9661;p7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2" name="Google Shape;9662;p7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7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4" name="Google Shape;9664;p71"/>
          <p:cNvGrpSpPr/>
          <p:nvPr/>
        </p:nvGrpSpPr>
        <p:grpSpPr>
          <a:xfrm>
            <a:off x="6313326" y="2303452"/>
            <a:ext cx="334536" cy="308132"/>
            <a:chOff x="2680100" y="2638725"/>
            <a:chExt cx="475125" cy="437625"/>
          </a:xfrm>
        </p:grpSpPr>
        <p:sp>
          <p:nvSpPr>
            <p:cNvPr id="9665" name="Google Shape;9665;p7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6" name="Google Shape;9666;p7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7" name="Google Shape;9667;p7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8" name="Google Shape;9668;p7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9" name="Google Shape;9669;p71"/>
          <p:cNvGrpSpPr/>
          <p:nvPr/>
        </p:nvGrpSpPr>
        <p:grpSpPr>
          <a:xfrm>
            <a:off x="6778965" y="2287425"/>
            <a:ext cx="239183" cy="340186"/>
            <a:chOff x="3342275" y="2615925"/>
            <a:chExt cx="339700" cy="483150"/>
          </a:xfrm>
        </p:grpSpPr>
        <p:sp>
          <p:nvSpPr>
            <p:cNvPr id="9670" name="Google Shape;9670;p7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1" name="Google Shape;9671;p7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72" name="Google Shape;9672;p71"/>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3" name="Google Shape;9673;p71"/>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4" name="Google Shape;9674;p71"/>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75" name="Google Shape;9675;p71"/>
          <p:cNvGrpSpPr/>
          <p:nvPr/>
        </p:nvGrpSpPr>
        <p:grpSpPr>
          <a:xfrm>
            <a:off x="6415846" y="3956426"/>
            <a:ext cx="339482" cy="339271"/>
            <a:chOff x="5648900" y="2616600"/>
            <a:chExt cx="482150" cy="481850"/>
          </a:xfrm>
        </p:grpSpPr>
        <p:sp>
          <p:nvSpPr>
            <p:cNvPr id="9676" name="Google Shape;9676;p7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7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8" name="Google Shape;9678;p71"/>
          <p:cNvGrpSpPr/>
          <p:nvPr/>
        </p:nvGrpSpPr>
        <p:grpSpPr>
          <a:xfrm>
            <a:off x="4735130" y="3963142"/>
            <a:ext cx="325626" cy="325694"/>
            <a:chOff x="6242825" y="2615925"/>
            <a:chExt cx="483125" cy="483225"/>
          </a:xfrm>
        </p:grpSpPr>
        <p:sp>
          <p:nvSpPr>
            <p:cNvPr id="9679" name="Google Shape;9679;p7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0" name="Google Shape;9680;p7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7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7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7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84" name="Google Shape;9684;p71"/>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85" name="Google Shape;9685;p71"/>
          <p:cNvGrpSpPr/>
          <p:nvPr/>
        </p:nvGrpSpPr>
        <p:grpSpPr>
          <a:xfrm>
            <a:off x="5488629" y="2707036"/>
            <a:ext cx="342087" cy="340186"/>
            <a:chOff x="1487200" y="3210375"/>
            <a:chExt cx="485850" cy="483150"/>
          </a:xfrm>
        </p:grpSpPr>
        <p:sp>
          <p:nvSpPr>
            <p:cNvPr id="9686" name="Google Shape;9686;p7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7" name="Google Shape;9687;p7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8" name="Google Shape;9688;p7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89" name="Google Shape;9689;p71"/>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0" name="Google Shape;9690;p71"/>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91" name="Google Shape;9691;p71"/>
          <p:cNvGrpSpPr/>
          <p:nvPr/>
        </p:nvGrpSpPr>
        <p:grpSpPr>
          <a:xfrm>
            <a:off x="6727988" y="2707027"/>
            <a:ext cx="341136" cy="340204"/>
            <a:chOff x="3269875" y="3210400"/>
            <a:chExt cx="484500" cy="483175"/>
          </a:xfrm>
        </p:grpSpPr>
        <p:sp>
          <p:nvSpPr>
            <p:cNvPr id="9692" name="Google Shape;9692;p7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3" name="Google Shape;9693;p7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4" name="Google Shape;9694;p71"/>
          <p:cNvGrpSpPr/>
          <p:nvPr/>
        </p:nvGrpSpPr>
        <p:grpSpPr>
          <a:xfrm>
            <a:off x="7227082" y="2706666"/>
            <a:ext cx="170216" cy="340925"/>
            <a:chOff x="3985700" y="3210375"/>
            <a:chExt cx="241750" cy="484200"/>
          </a:xfrm>
        </p:grpSpPr>
        <p:sp>
          <p:nvSpPr>
            <p:cNvPr id="9695" name="Google Shape;9695;p7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6" name="Google Shape;9696;p7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7" name="Google Shape;9697;p71"/>
          <p:cNvGrpSpPr/>
          <p:nvPr/>
        </p:nvGrpSpPr>
        <p:grpSpPr>
          <a:xfrm>
            <a:off x="7566351" y="2707678"/>
            <a:ext cx="339007" cy="338901"/>
            <a:chOff x="4460225" y="3211300"/>
            <a:chExt cx="481475" cy="481325"/>
          </a:xfrm>
        </p:grpSpPr>
        <p:sp>
          <p:nvSpPr>
            <p:cNvPr id="9698" name="Google Shape;9698;p7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9" name="Google Shape;9699;p7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00" name="Google Shape;9700;p71"/>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01" name="Google Shape;9701;p71"/>
          <p:cNvGrpSpPr/>
          <p:nvPr/>
        </p:nvGrpSpPr>
        <p:grpSpPr>
          <a:xfrm>
            <a:off x="6859688" y="3985756"/>
            <a:ext cx="342034" cy="280654"/>
            <a:chOff x="5647000" y="3252650"/>
            <a:chExt cx="485775" cy="398600"/>
          </a:xfrm>
        </p:grpSpPr>
        <p:sp>
          <p:nvSpPr>
            <p:cNvPr id="9702" name="Google Shape;9702;p7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3" name="Google Shape;9703;p7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4" name="Google Shape;9704;p7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5" name="Google Shape;9705;p7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6" name="Google Shape;9706;p7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07" name="Google Shape;9707;p71"/>
          <p:cNvGrpSpPr/>
          <p:nvPr/>
        </p:nvGrpSpPr>
        <p:grpSpPr>
          <a:xfrm>
            <a:off x="5165128" y="3991768"/>
            <a:ext cx="326536" cy="268454"/>
            <a:chOff x="6242450" y="3252800"/>
            <a:chExt cx="484475" cy="398300"/>
          </a:xfrm>
        </p:grpSpPr>
        <p:sp>
          <p:nvSpPr>
            <p:cNvPr id="9708" name="Google Shape;9708;p7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7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0" name="Google Shape;9710;p7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1" name="Google Shape;9711;p71"/>
          <p:cNvGrpSpPr/>
          <p:nvPr/>
        </p:nvGrpSpPr>
        <p:grpSpPr>
          <a:xfrm>
            <a:off x="5077111" y="3126102"/>
            <a:ext cx="298978" cy="340168"/>
            <a:chOff x="922025" y="3804850"/>
            <a:chExt cx="424625" cy="483125"/>
          </a:xfrm>
        </p:grpSpPr>
        <p:sp>
          <p:nvSpPr>
            <p:cNvPr id="9712" name="Google Shape;9712;p7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7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14" name="Google Shape;9714;p71"/>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15" name="Google Shape;9715;p71"/>
          <p:cNvGrpSpPr/>
          <p:nvPr/>
        </p:nvGrpSpPr>
        <p:grpSpPr>
          <a:xfrm>
            <a:off x="5909841" y="3126102"/>
            <a:ext cx="312955" cy="340168"/>
            <a:chOff x="2100300" y="3804850"/>
            <a:chExt cx="444475" cy="483125"/>
          </a:xfrm>
        </p:grpSpPr>
        <p:sp>
          <p:nvSpPr>
            <p:cNvPr id="9716" name="Google Shape;9716;p7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7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8" name="Google Shape;9718;p71"/>
          <p:cNvGrpSpPr/>
          <p:nvPr/>
        </p:nvGrpSpPr>
        <p:grpSpPr>
          <a:xfrm>
            <a:off x="6333463" y="3126102"/>
            <a:ext cx="294261" cy="340168"/>
            <a:chOff x="2708700" y="3804850"/>
            <a:chExt cx="417925" cy="483125"/>
          </a:xfrm>
        </p:grpSpPr>
        <p:sp>
          <p:nvSpPr>
            <p:cNvPr id="9719" name="Google Shape;9719;p7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7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7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2" name="Google Shape;9722;p7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23" name="Google Shape;9723;p71"/>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4" name="Google Shape;9724;p71"/>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25" name="Google Shape;9725;p71"/>
          <p:cNvGrpSpPr/>
          <p:nvPr/>
        </p:nvGrpSpPr>
        <p:grpSpPr>
          <a:xfrm>
            <a:off x="7570338" y="3127378"/>
            <a:ext cx="331033" cy="337616"/>
            <a:chOff x="4467450" y="3808475"/>
            <a:chExt cx="470150" cy="479500"/>
          </a:xfrm>
        </p:grpSpPr>
        <p:sp>
          <p:nvSpPr>
            <p:cNvPr id="9726" name="Google Shape;9726;p7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7" name="Google Shape;9727;p7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8" name="Google Shape;9728;p7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9" name="Google Shape;9729;p7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0" name="Google Shape;9730;p71"/>
          <p:cNvGrpSpPr/>
          <p:nvPr/>
        </p:nvGrpSpPr>
        <p:grpSpPr>
          <a:xfrm>
            <a:off x="7990685" y="3126102"/>
            <a:ext cx="340186" cy="340168"/>
            <a:chOff x="5053900" y="3804850"/>
            <a:chExt cx="483150" cy="483125"/>
          </a:xfrm>
        </p:grpSpPr>
        <p:sp>
          <p:nvSpPr>
            <p:cNvPr id="9731" name="Google Shape;9731;p7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7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3" name="Google Shape;9733;p7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4" name="Google Shape;9734;p7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5" name="Google Shape;9735;p71"/>
          <p:cNvGrpSpPr/>
          <p:nvPr/>
        </p:nvGrpSpPr>
        <p:grpSpPr>
          <a:xfrm>
            <a:off x="7306081" y="3956021"/>
            <a:ext cx="340168" cy="340168"/>
            <a:chOff x="5648375" y="3804850"/>
            <a:chExt cx="483125" cy="483125"/>
          </a:xfrm>
        </p:grpSpPr>
        <p:sp>
          <p:nvSpPr>
            <p:cNvPr id="9736" name="Google Shape;9736;p7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7" name="Google Shape;9737;p7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8" name="Google Shape;9738;p7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9" name="Google Shape;9739;p7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0" name="Google Shape;9740;p71"/>
          <p:cNvGrpSpPr/>
          <p:nvPr/>
        </p:nvGrpSpPr>
        <p:grpSpPr>
          <a:xfrm>
            <a:off x="5596036" y="3968278"/>
            <a:ext cx="280923" cy="315449"/>
            <a:chOff x="6276025" y="3812400"/>
            <a:chExt cx="416800" cy="468025"/>
          </a:xfrm>
        </p:grpSpPr>
        <p:sp>
          <p:nvSpPr>
            <p:cNvPr id="9741" name="Google Shape;9741;p7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7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3" name="Google Shape;9743;p7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4" name="Google Shape;9744;p7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5" name="Google Shape;9745;p71"/>
          <p:cNvGrpSpPr/>
          <p:nvPr/>
        </p:nvGrpSpPr>
        <p:grpSpPr>
          <a:xfrm>
            <a:off x="5055293" y="3545089"/>
            <a:ext cx="342615" cy="340186"/>
            <a:chOff x="890400" y="4399350"/>
            <a:chExt cx="486600" cy="483150"/>
          </a:xfrm>
        </p:grpSpPr>
        <p:sp>
          <p:nvSpPr>
            <p:cNvPr id="9746" name="Google Shape;9746;p7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7" name="Google Shape;9747;p7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8" name="Google Shape;9748;p7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9" name="Google Shape;9749;p71"/>
          <p:cNvGrpSpPr/>
          <p:nvPr/>
        </p:nvGrpSpPr>
        <p:grpSpPr>
          <a:xfrm>
            <a:off x="5489588" y="3560368"/>
            <a:ext cx="340168" cy="309628"/>
            <a:chOff x="1487200" y="4421025"/>
            <a:chExt cx="483125" cy="439750"/>
          </a:xfrm>
        </p:grpSpPr>
        <p:sp>
          <p:nvSpPr>
            <p:cNvPr id="9750" name="Google Shape;9750;p7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1" name="Google Shape;9751;p7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7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3" name="Google Shape;9753;p7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4" name="Google Shape;9754;p71"/>
          <p:cNvGrpSpPr/>
          <p:nvPr/>
        </p:nvGrpSpPr>
        <p:grpSpPr>
          <a:xfrm>
            <a:off x="5893867" y="3545107"/>
            <a:ext cx="344903" cy="340151"/>
            <a:chOff x="2079300" y="4399325"/>
            <a:chExt cx="489850" cy="483100"/>
          </a:xfrm>
        </p:grpSpPr>
        <p:sp>
          <p:nvSpPr>
            <p:cNvPr id="9755" name="Google Shape;9755;p7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6" name="Google Shape;9756;p7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57" name="Google Shape;9757;p71"/>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58" name="Google Shape;9758;p71"/>
          <p:cNvGrpSpPr/>
          <p:nvPr/>
        </p:nvGrpSpPr>
        <p:grpSpPr>
          <a:xfrm>
            <a:off x="6760439" y="3545107"/>
            <a:ext cx="276236" cy="340151"/>
            <a:chOff x="3316000" y="4399325"/>
            <a:chExt cx="392325" cy="483100"/>
          </a:xfrm>
        </p:grpSpPr>
        <p:sp>
          <p:nvSpPr>
            <p:cNvPr id="9759" name="Google Shape;9759;p7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0" name="Google Shape;9760;p7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1" name="Google Shape;9761;p71"/>
          <p:cNvGrpSpPr/>
          <p:nvPr/>
        </p:nvGrpSpPr>
        <p:grpSpPr>
          <a:xfrm>
            <a:off x="7185179" y="3545089"/>
            <a:ext cx="254022" cy="340186"/>
            <a:chOff x="3926225" y="4399275"/>
            <a:chExt cx="360775" cy="483150"/>
          </a:xfrm>
        </p:grpSpPr>
        <p:sp>
          <p:nvSpPr>
            <p:cNvPr id="9762" name="Google Shape;9762;p7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3" name="Google Shape;9763;p7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64" name="Google Shape;9764;p71"/>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5" name="Google Shape;9765;p71"/>
          <p:cNvGrpSpPr/>
          <p:nvPr/>
        </p:nvGrpSpPr>
        <p:grpSpPr>
          <a:xfrm>
            <a:off x="7990738" y="3545151"/>
            <a:ext cx="340080" cy="340063"/>
            <a:chOff x="5053975" y="4399375"/>
            <a:chExt cx="483000" cy="482975"/>
          </a:xfrm>
        </p:grpSpPr>
        <p:sp>
          <p:nvSpPr>
            <p:cNvPr id="9766" name="Google Shape;9766;p7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7" name="Google Shape;9767;p7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8" name="Google Shape;9768;p7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9" name="Google Shape;9769;p71"/>
          <p:cNvGrpSpPr/>
          <p:nvPr/>
        </p:nvGrpSpPr>
        <p:grpSpPr>
          <a:xfrm>
            <a:off x="7750609" y="3956042"/>
            <a:ext cx="340168" cy="340168"/>
            <a:chOff x="5648375" y="4399300"/>
            <a:chExt cx="483125" cy="483125"/>
          </a:xfrm>
        </p:grpSpPr>
        <p:sp>
          <p:nvSpPr>
            <p:cNvPr id="9770" name="Google Shape;9770;p7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1" name="Google Shape;9771;p7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2" name="Google Shape;9772;p71"/>
          <p:cNvGrpSpPr/>
          <p:nvPr/>
        </p:nvGrpSpPr>
        <p:grpSpPr>
          <a:xfrm>
            <a:off x="5981331" y="3974637"/>
            <a:ext cx="330007" cy="302744"/>
            <a:chOff x="6239575" y="4416275"/>
            <a:chExt cx="489625" cy="449175"/>
          </a:xfrm>
        </p:grpSpPr>
        <p:sp>
          <p:nvSpPr>
            <p:cNvPr id="9773" name="Google Shape;9773;p7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4" name="Google Shape;9774;p7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5" name="Google Shape;9775;p7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6" name="Google Shape;9776;p71"/>
          <p:cNvGrpSpPr/>
          <p:nvPr/>
        </p:nvGrpSpPr>
        <p:grpSpPr>
          <a:xfrm>
            <a:off x="3084610" y="3971815"/>
            <a:ext cx="308234" cy="308234"/>
            <a:chOff x="892750" y="4993750"/>
            <a:chExt cx="483125" cy="483125"/>
          </a:xfrm>
        </p:grpSpPr>
        <p:sp>
          <p:nvSpPr>
            <p:cNvPr id="9777" name="Google Shape;9777;p7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8" name="Google Shape;9778;p7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9" name="Google Shape;9779;p7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0" name="Google Shape;9780;p71"/>
          <p:cNvGrpSpPr/>
          <p:nvPr/>
        </p:nvGrpSpPr>
        <p:grpSpPr>
          <a:xfrm>
            <a:off x="3497219" y="3971815"/>
            <a:ext cx="308234" cy="308234"/>
            <a:chOff x="1487200" y="4993750"/>
            <a:chExt cx="483125" cy="483125"/>
          </a:xfrm>
        </p:grpSpPr>
        <p:sp>
          <p:nvSpPr>
            <p:cNvPr id="9781" name="Google Shape;9781;p7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2" name="Google Shape;9782;p7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3" name="Google Shape;9783;p71"/>
          <p:cNvGrpSpPr/>
          <p:nvPr/>
        </p:nvGrpSpPr>
        <p:grpSpPr>
          <a:xfrm>
            <a:off x="3909829" y="3971815"/>
            <a:ext cx="308234" cy="308234"/>
            <a:chOff x="2081650" y="4993750"/>
            <a:chExt cx="483125" cy="483125"/>
          </a:xfrm>
        </p:grpSpPr>
        <p:sp>
          <p:nvSpPr>
            <p:cNvPr id="9784" name="Google Shape;9784;p7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5" name="Google Shape;9785;p7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6" name="Google Shape;9786;p71"/>
          <p:cNvGrpSpPr/>
          <p:nvPr/>
        </p:nvGrpSpPr>
        <p:grpSpPr>
          <a:xfrm>
            <a:off x="1491328" y="3979188"/>
            <a:ext cx="293982" cy="293982"/>
            <a:chOff x="2676100" y="4993750"/>
            <a:chExt cx="483125" cy="483125"/>
          </a:xfrm>
        </p:grpSpPr>
        <p:sp>
          <p:nvSpPr>
            <p:cNvPr id="9787" name="Google Shape;9787;p7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8" name="Google Shape;9788;p7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9" name="Google Shape;9789;p7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0" name="Google Shape;9790;p71"/>
          <p:cNvGrpSpPr/>
          <p:nvPr/>
        </p:nvGrpSpPr>
        <p:grpSpPr>
          <a:xfrm>
            <a:off x="4322435" y="3971815"/>
            <a:ext cx="308234" cy="308234"/>
            <a:chOff x="3270550" y="4993750"/>
            <a:chExt cx="483125" cy="483125"/>
          </a:xfrm>
        </p:grpSpPr>
        <p:sp>
          <p:nvSpPr>
            <p:cNvPr id="9791" name="Google Shape;9791;p7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7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7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94" name="Google Shape;9794;p71"/>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95" name="Google Shape;9795;p71"/>
          <p:cNvGrpSpPr/>
          <p:nvPr/>
        </p:nvGrpSpPr>
        <p:grpSpPr>
          <a:xfrm>
            <a:off x="2288093" y="3979142"/>
            <a:ext cx="293997" cy="294073"/>
            <a:chOff x="4459450" y="4993700"/>
            <a:chExt cx="483150" cy="483275"/>
          </a:xfrm>
        </p:grpSpPr>
        <p:sp>
          <p:nvSpPr>
            <p:cNvPr id="9796" name="Google Shape;9796;p71"/>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71"/>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8" name="Google Shape;9798;p71"/>
          <p:cNvGrpSpPr/>
          <p:nvPr/>
        </p:nvGrpSpPr>
        <p:grpSpPr>
          <a:xfrm>
            <a:off x="2686471" y="3979142"/>
            <a:ext cx="293997" cy="294073"/>
            <a:chOff x="5053900" y="4993700"/>
            <a:chExt cx="483150" cy="483275"/>
          </a:xfrm>
        </p:grpSpPr>
        <p:sp>
          <p:nvSpPr>
            <p:cNvPr id="9799" name="Google Shape;9799;p7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0" name="Google Shape;9800;p7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04"/>
        <p:cNvGrpSpPr/>
        <p:nvPr/>
      </p:nvGrpSpPr>
      <p:grpSpPr>
        <a:xfrm>
          <a:off x="0" y="0"/>
          <a:ext cx="0" cy="0"/>
          <a:chOff x="0" y="0"/>
          <a:chExt cx="0" cy="0"/>
        </a:xfrm>
      </p:grpSpPr>
      <p:sp>
        <p:nvSpPr>
          <p:cNvPr id="9805" name="Google Shape;9805;p72"/>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2"/>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2"/>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8" name="Google Shape;9808;p72"/>
          <p:cNvGrpSpPr/>
          <p:nvPr/>
        </p:nvGrpSpPr>
        <p:grpSpPr>
          <a:xfrm>
            <a:off x="2987728" y="1561903"/>
            <a:ext cx="371882" cy="373766"/>
            <a:chOff x="-41270450" y="1973375"/>
            <a:chExt cx="315850" cy="317450"/>
          </a:xfrm>
        </p:grpSpPr>
        <p:sp>
          <p:nvSpPr>
            <p:cNvPr id="9809" name="Google Shape;9809;p7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72"/>
          <p:cNvGrpSpPr/>
          <p:nvPr/>
        </p:nvGrpSpPr>
        <p:grpSpPr>
          <a:xfrm>
            <a:off x="3005407" y="2008859"/>
            <a:ext cx="395871" cy="372088"/>
            <a:chOff x="-41291625" y="2339025"/>
            <a:chExt cx="336225" cy="316025"/>
          </a:xfrm>
        </p:grpSpPr>
        <p:sp>
          <p:nvSpPr>
            <p:cNvPr id="9814" name="Google Shape;9814;p7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2"/>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6" name="Google Shape;9816;p72"/>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2"/>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2"/>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2"/>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2"/>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2"/>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2" name="Google Shape;9822;p72"/>
          <p:cNvGrpSpPr/>
          <p:nvPr/>
        </p:nvGrpSpPr>
        <p:grpSpPr>
          <a:xfrm>
            <a:off x="1229534" y="1533910"/>
            <a:ext cx="396931" cy="373147"/>
            <a:chOff x="-42804750" y="1949600"/>
            <a:chExt cx="337125" cy="316925"/>
          </a:xfrm>
        </p:grpSpPr>
        <p:sp>
          <p:nvSpPr>
            <p:cNvPr id="9823" name="Google Shape;9823;p7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2"/>
          <p:cNvGrpSpPr/>
          <p:nvPr/>
        </p:nvGrpSpPr>
        <p:grpSpPr>
          <a:xfrm>
            <a:off x="1292211" y="1986607"/>
            <a:ext cx="335706" cy="364258"/>
            <a:chOff x="-42778750" y="2320125"/>
            <a:chExt cx="285125" cy="309375"/>
          </a:xfrm>
        </p:grpSpPr>
        <p:sp>
          <p:nvSpPr>
            <p:cNvPr id="9827" name="Google Shape;9827;p7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72"/>
          <p:cNvGrpSpPr/>
          <p:nvPr/>
        </p:nvGrpSpPr>
        <p:grpSpPr>
          <a:xfrm>
            <a:off x="1269879" y="2433612"/>
            <a:ext cx="375591" cy="374678"/>
            <a:chOff x="-42796875" y="2680675"/>
            <a:chExt cx="319000" cy="318225"/>
          </a:xfrm>
        </p:grpSpPr>
        <p:sp>
          <p:nvSpPr>
            <p:cNvPr id="9830" name="Google Shape;9830;p7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5" name="Google Shape;9835;p72"/>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2"/>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2"/>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2"/>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2"/>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0" name="Google Shape;9840;p72"/>
          <p:cNvGrpSpPr/>
          <p:nvPr/>
        </p:nvGrpSpPr>
        <p:grpSpPr>
          <a:xfrm>
            <a:off x="2168150" y="3311887"/>
            <a:ext cx="390426" cy="369586"/>
            <a:chOff x="-39055650" y="2315975"/>
            <a:chExt cx="331600" cy="313900"/>
          </a:xfrm>
        </p:grpSpPr>
        <p:sp>
          <p:nvSpPr>
            <p:cNvPr id="9841" name="Google Shape;9841;p7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72"/>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2"/>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5" name="Google Shape;9845;p72"/>
          <p:cNvGrpSpPr/>
          <p:nvPr/>
        </p:nvGrpSpPr>
        <p:grpSpPr>
          <a:xfrm>
            <a:off x="1659816" y="1534087"/>
            <a:ext cx="380241" cy="371793"/>
            <a:chOff x="-42430625" y="1949750"/>
            <a:chExt cx="322950" cy="315775"/>
          </a:xfrm>
        </p:grpSpPr>
        <p:sp>
          <p:nvSpPr>
            <p:cNvPr id="9846" name="Google Shape;9846;p7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72"/>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2"/>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2"/>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2"/>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2"/>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2"/>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6" name="Google Shape;9856;p72"/>
          <p:cNvGrpSpPr/>
          <p:nvPr/>
        </p:nvGrpSpPr>
        <p:grpSpPr>
          <a:xfrm>
            <a:off x="2623344" y="3310032"/>
            <a:ext cx="372824" cy="372058"/>
            <a:chOff x="-38686275" y="2314400"/>
            <a:chExt cx="316650" cy="316000"/>
          </a:xfrm>
        </p:grpSpPr>
        <p:sp>
          <p:nvSpPr>
            <p:cNvPr id="9857" name="Google Shape;9857;p7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72"/>
          <p:cNvGrpSpPr/>
          <p:nvPr/>
        </p:nvGrpSpPr>
        <p:grpSpPr>
          <a:xfrm>
            <a:off x="2621946" y="3802072"/>
            <a:ext cx="375620" cy="373736"/>
            <a:chOff x="-38686275" y="2682250"/>
            <a:chExt cx="319025" cy="317425"/>
          </a:xfrm>
        </p:grpSpPr>
        <p:sp>
          <p:nvSpPr>
            <p:cNvPr id="9860" name="Google Shape;9860;p7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72"/>
          <p:cNvGrpSpPr/>
          <p:nvPr/>
        </p:nvGrpSpPr>
        <p:grpSpPr>
          <a:xfrm>
            <a:off x="3940328" y="3800615"/>
            <a:ext cx="391368" cy="376650"/>
            <a:chOff x="-37534750" y="2668075"/>
            <a:chExt cx="332400" cy="319900"/>
          </a:xfrm>
        </p:grpSpPr>
        <p:sp>
          <p:nvSpPr>
            <p:cNvPr id="9863" name="Google Shape;9863;p7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5" name="Google Shape;9865;p72"/>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72"/>
          <p:cNvGrpSpPr/>
          <p:nvPr/>
        </p:nvGrpSpPr>
        <p:grpSpPr>
          <a:xfrm>
            <a:off x="2131694" y="1981750"/>
            <a:ext cx="375591" cy="374060"/>
            <a:chOff x="-42062025" y="2316000"/>
            <a:chExt cx="319000" cy="317700"/>
          </a:xfrm>
        </p:grpSpPr>
        <p:sp>
          <p:nvSpPr>
            <p:cNvPr id="9867" name="Google Shape;9867;p7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9" name="Google Shape;9869;p72"/>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0" name="Google Shape;9870;p72"/>
          <p:cNvGrpSpPr/>
          <p:nvPr/>
        </p:nvGrpSpPr>
        <p:grpSpPr>
          <a:xfrm>
            <a:off x="876569" y="2892853"/>
            <a:ext cx="330143" cy="368173"/>
            <a:chOff x="-40150450" y="1977325"/>
            <a:chExt cx="280400" cy="312700"/>
          </a:xfrm>
        </p:grpSpPr>
        <p:sp>
          <p:nvSpPr>
            <p:cNvPr id="9871" name="Google Shape;9871;p72"/>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2"/>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2"/>
          <p:cNvGrpSpPr/>
          <p:nvPr/>
        </p:nvGrpSpPr>
        <p:grpSpPr>
          <a:xfrm>
            <a:off x="870534" y="3352072"/>
            <a:ext cx="342211" cy="372824"/>
            <a:chOff x="-40160700" y="2339625"/>
            <a:chExt cx="290650" cy="316650"/>
          </a:xfrm>
        </p:grpSpPr>
        <p:sp>
          <p:nvSpPr>
            <p:cNvPr id="9876" name="Google Shape;9876;p7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72"/>
          <p:cNvGrpSpPr/>
          <p:nvPr/>
        </p:nvGrpSpPr>
        <p:grpSpPr>
          <a:xfrm>
            <a:off x="852359" y="3802529"/>
            <a:ext cx="375591" cy="372824"/>
            <a:chOff x="-40171725" y="2705875"/>
            <a:chExt cx="319000" cy="316650"/>
          </a:xfrm>
        </p:grpSpPr>
        <p:sp>
          <p:nvSpPr>
            <p:cNvPr id="9881" name="Google Shape;9881;p7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72"/>
          <p:cNvGrpSpPr/>
          <p:nvPr/>
        </p:nvGrpSpPr>
        <p:grpSpPr>
          <a:xfrm>
            <a:off x="3109957" y="2876984"/>
            <a:ext cx="272686" cy="373766"/>
            <a:chOff x="-38275925" y="1946600"/>
            <a:chExt cx="231600" cy="317450"/>
          </a:xfrm>
        </p:grpSpPr>
        <p:sp>
          <p:nvSpPr>
            <p:cNvPr id="9884" name="Google Shape;9884;p7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6" name="Google Shape;9886;p72"/>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2"/>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8" name="Google Shape;9888;p72"/>
          <p:cNvGrpSpPr/>
          <p:nvPr/>
        </p:nvGrpSpPr>
        <p:grpSpPr>
          <a:xfrm>
            <a:off x="2173841" y="4274426"/>
            <a:ext cx="382096" cy="371911"/>
            <a:chOff x="-37190575" y="1951325"/>
            <a:chExt cx="324525" cy="315875"/>
          </a:xfrm>
        </p:grpSpPr>
        <p:sp>
          <p:nvSpPr>
            <p:cNvPr id="9889" name="Google Shape;9889;p7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4" name="Google Shape;9894;p72"/>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5" name="Google Shape;9895;p72"/>
          <p:cNvGrpSpPr/>
          <p:nvPr/>
        </p:nvGrpSpPr>
        <p:grpSpPr>
          <a:xfrm>
            <a:off x="2574144" y="2060577"/>
            <a:ext cx="373736" cy="293055"/>
            <a:chOff x="-41694200" y="2382950"/>
            <a:chExt cx="317425" cy="248900"/>
          </a:xfrm>
        </p:grpSpPr>
        <p:sp>
          <p:nvSpPr>
            <p:cNvPr id="9896" name="Google Shape;9896;p7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72"/>
          <p:cNvGrpSpPr/>
          <p:nvPr/>
        </p:nvGrpSpPr>
        <p:grpSpPr>
          <a:xfrm>
            <a:off x="2570967" y="2413885"/>
            <a:ext cx="375591" cy="373766"/>
            <a:chOff x="-41695775" y="2683025"/>
            <a:chExt cx="319000" cy="317450"/>
          </a:xfrm>
        </p:grpSpPr>
        <p:sp>
          <p:nvSpPr>
            <p:cNvPr id="9899" name="Google Shape;9899;p7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72"/>
          <p:cNvGrpSpPr/>
          <p:nvPr/>
        </p:nvGrpSpPr>
        <p:grpSpPr>
          <a:xfrm>
            <a:off x="1313266" y="2906655"/>
            <a:ext cx="342211" cy="375620"/>
            <a:chOff x="-39792875" y="1971800"/>
            <a:chExt cx="290650" cy="319025"/>
          </a:xfrm>
        </p:grpSpPr>
        <p:sp>
          <p:nvSpPr>
            <p:cNvPr id="9903" name="Google Shape;9903;p7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72"/>
          <p:cNvGrpSpPr/>
          <p:nvPr/>
        </p:nvGrpSpPr>
        <p:grpSpPr>
          <a:xfrm>
            <a:off x="1322068" y="3337731"/>
            <a:ext cx="324609" cy="374825"/>
            <a:chOff x="-39783425" y="2337925"/>
            <a:chExt cx="275700" cy="318350"/>
          </a:xfrm>
        </p:grpSpPr>
        <p:sp>
          <p:nvSpPr>
            <p:cNvPr id="9906" name="Google Shape;9906;p7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8" name="Google Shape;9908;p72"/>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9" name="Google Shape;9909;p72"/>
          <p:cNvGrpSpPr/>
          <p:nvPr/>
        </p:nvGrpSpPr>
        <p:grpSpPr>
          <a:xfrm>
            <a:off x="3490328" y="2878839"/>
            <a:ext cx="383950" cy="372618"/>
            <a:chOff x="-37956150" y="1948175"/>
            <a:chExt cx="326100" cy="316475"/>
          </a:xfrm>
        </p:grpSpPr>
        <p:sp>
          <p:nvSpPr>
            <p:cNvPr id="9910" name="Google Shape;9910;p7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2"/>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2"/>
          <p:cNvGrpSpPr/>
          <p:nvPr/>
        </p:nvGrpSpPr>
        <p:grpSpPr>
          <a:xfrm>
            <a:off x="3497847" y="3386092"/>
            <a:ext cx="375620" cy="243015"/>
            <a:chOff x="-37953000" y="2379000"/>
            <a:chExt cx="319025" cy="206400"/>
          </a:xfrm>
        </p:grpSpPr>
        <p:sp>
          <p:nvSpPr>
            <p:cNvPr id="9914" name="Google Shape;9914;p7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2"/>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2"/>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22" name="Google Shape;9922;p7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923" name="Google Shape;9923;p72"/>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4" name="Google Shape;9924;p72"/>
          <p:cNvGrpSpPr/>
          <p:nvPr/>
        </p:nvGrpSpPr>
        <p:grpSpPr>
          <a:xfrm>
            <a:off x="4865594" y="2008353"/>
            <a:ext cx="354107" cy="355063"/>
            <a:chOff x="-28467625" y="2331750"/>
            <a:chExt cx="296150" cy="296950"/>
          </a:xfrm>
        </p:grpSpPr>
        <p:sp>
          <p:nvSpPr>
            <p:cNvPr id="9925" name="Google Shape;9925;p7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72"/>
          <p:cNvGrpSpPr/>
          <p:nvPr/>
        </p:nvGrpSpPr>
        <p:grpSpPr>
          <a:xfrm>
            <a:off x="4879719" y="2451434"/>
            <a:ext cx="325858" cy="351327"/>
            <a:chOff x="-28461325" y="2701925"/>
            <a:chExt cx="272525" cy="293825"/>
          </a:xfrm>
        </p:grpSpPr>
        <p:sp>
          <p:nvSpPr>
            <p:cNvPr id="9928" name="Google Shape;9928;p7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72"/>
          <p:cNvGrpSpPr/>
          <p:nvPr/>
        </p:nvGrpSpPr>
        <p:grpSpPr>
          <a:xfrm>
            <a:off x="7103910" y="1625071"/>
            <a:ext cx="354107" cy="226974"/>
            <a:chOff x="-26585200" y="2025375"/>
            <a:chExt cx="296150" cy="189825"/>
          </a:xfrm>
        </p:grpSpPr>
        <p:sp>
          <p:nvSpPr>
            <p:cNvPr id="9932" name="Google Shape;9932;p7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2"/>
          <p:cNvGrpSpPr/>
          <p:nvPr/>
        </p:nvGrpSpPr>
        <p:grpSpPr>
          <a:xfrm>
            <a:off x="7104373" y="2009294"/>
            <a:ext cx="353180" cy="353180"/>
            <a:chOff x="-26584425" y="2340425"/>
            <a:chExt cx="295375" cy="295375"/>
          </a:xfrm>
        </p:grpSpPr>
        <p:sp>
          <p:nvSpPr>
            <p:cNvPr id="9938" name="Google Shape;9938;p7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72"/>
          <p:cNvGrpSpPr/>
          <p:nvPr/>
        </p:nvGrpSpPr>
        <p:grpSpPr>
          <a:xfrm>
            <a:off x="7099202" y="2450388"/>
            <a:ext cx="363523" cy="353419"/>
            <a:chOff x="-26585200" y="2710400"/>
            <a:chExt cx="304025" cy="295575"/>
          </a:xfrm>
        </p:grpSpPr>
        <p:sp>
          <p:nvSpPr>
            <p:cNvPr id="9944" name="Google Shape;9944;p7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72"/>
          <p:cNvGrpSpPr/>
          <p:nvPr/>
        </p:nvGrpSpPr>
        <p:grpSpPr>
          <a:xfrm>
            <a:off x="5754337" y="2891866"/>
            <a:ext cx="354136" cy="353210"/>
            <a:chOff x="-24709875" y="1970225"/>
            <a:chExt cx="296175" cy="295400"/>
          </a:xfrm>
        </p:grpSpPr>
        <p:sp>
          <p:nvSpPr>
            <p:cNvPr id="9957" name="Google Shape;9957;p7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2"/>
          <p:cNvGrpSpPr/>
          <p:nvPr/>
        </p:nvGrpSpPr>
        <p:grpSpPr>
          <a:xfrm>
            <a:off x="5786352" y="3338744"/>
            <a:ext cx="290107" cy="354107"/>
            <a:chOff x="-24683100" y="2340425"/>
            <a:chExt cx="242625" cy="296150"/>
          </a:xfrm>
        </p:grpSpPr>
        <p:sp>
          <p:nvSpPr>
            <p:cNvPr id="9960" name="Google Shape;9960;p7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2"/>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2"/>
          <p:cNvGrpSpPr/>
          <p:nvPr/>
        </p:nvGrpSpPr>
        <p:grpSpPr>
          <a:xfrm>
            <a:off x="7992594" y="2891866"/>
            <a:ext cx="360713" cy="353210"/>
            <a:chOff x="-22881800" y="1971800"/>
            <a:chExt cx="301675" cy="295400"/>
          </a:xfrm>
        </p:grpSpPr>
        <p:sp>
          <p:nvSpPr>
            <p:cNvPr id="9966" name="Google Shape;9966;p7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2" name="Google Shape;9972;p72"/>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2"/>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4" name="Google Shape;9974;p72"/>
          <p:cNvGrpSpPr/>
          <p:nvPr/>
        </p:nvGrpSpPr>
        <p:grpSpPr>
          <a:xfrm>
            <a:off x="5368939" y="2450029"/>
            <a:ext cx="227930" cy="354136"/>
            <a:chOff x="-28043900" y="2701925"/>
            <a:chExt cx="190625" cy="296175"/>
          </a:xfrm>
        </p:grpSpPr>
        <p:sp>
          <p:nvSpPr>
            <p:cNvPr id="9975" name="Google Shape;9975;p7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72"/>
          <p:cNvGrpSpPr/>
          <p:nvPr/>
        </p:nvGrpSpPr>
        <p:grpSpPr>
          <a:xfrm>
            <a:off x="7541805" y="1561968"/>
            <a:ext cx="354136" cy="353180"/>
            <a:chOff x="-26215025" y="1971025"/>
            <a:chExt cx="296175" cy="295375"/>
          </a:xfrm>
        </p:grpSpPr>
        <p:sp>
          <p:nvSpPr>
            <p:cNvPr id="9981" name="Google Shape;9981;p7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72"/>
          <p:cNvGrpSpPr/>
          <p:nvPr/>
        </p:nvGrpSpPr>
        <p:grpSpPr>
          <a:xfrm>
            <a:off x="7541327" y="2009758"/>
            <a:ext cx="355093" cy="352253"/>
            <a:chOff x="-26215825" y="2341200"/>
            <a:chExt cx="296975" cy="294600"/>
          </a:xfrm>
        </p:grpSpPr>
        <p:sp>
          <p:nvSpPr>
            <p:cNvPr id="9990" name="Google Shape;9990;p7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2"/>
          <p:cNvGrpSpPr/>
          <p:nvPr/>
        </p:nvGrpSpPr>
        <p:grpSpPr>
          <a:xfrm>
            <a:off x="7573357" y="2450508"/>
            <a:ext cx="291033" cy="353180"/>
            <a:chOff x="-26179575" y="2710600"/>
            <a:chExt cx="243400" cy="295375"/>
          </a:xfrm>
        </p:grpSpPr>
        <p:sp>
          <p:nvSpPr>
            <p:cNvPr id="9993" name="Google Shape;9993;p7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72"/>
          <p:cNvGrpSpPr/>
          <p:nvPr/>
        </p:nvGrpSpPr>
        <p:grpSpPr>
          <a:xfrm>
            <a:off x="6212417" y="2891881"/>
            <a:ext cx="337187" cy="353180"/>
            <a:chOff x="-24328675" y="1971025"/>
            <a:chExt cx="282000" cy="295375"/>
          </a:xfrm>
        </p:grpSpPr>
        <p:sp>
          <p:nvSpPr>
            <p:cNvPr id="9997" name="Google Shape;9997;p7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2"/>
          <p:cNvGrpSpPr/>
          <p:nvPr/>
        </p:nvGrpSpPr>
        <p:grpSpPr>
          <a:xfrm>
            <a:off x="6214778" y="3339207"/>
            <a:ext cx="332464" cy="353180"/>
            <a:chOff x="-24330250" y="2340425"/>
            <a:chExt cx="278050" cy="295375"/>
          </a:xfrm>
        </p:grpSpPr>
        <p:sp>
          <p:nvSpPr>
            <p:cNvPr id="10000" name="Google Shape;10000;p7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2"/>
          <p:cNvGrpSpPr/>
          <p:nvPr/>
        </p:nvGrpSpPr>
        <p:grpSpPr>
          <a:xfrm>
            <a:off x="6204420" y="3780420"/>
            <a:ext cx="353180" cy="353180"/>
            <a:chOff x="-24338900" y="2710600"/>
            <a:chExt cx="295375" cy="295375"/>
          </a:xfrm>
        </p:grpSpPr>
        <p:sp>
          <p:nvSpPr>
            <p:cNvPr id="10008" name="Google Shape;10008;p7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72"/>
          <p:cNvGrpSpPr/>
          <p:nvPr/>
        </p:nvGrpSpPr>
        <p:grpSpPr>
          <a:xfrm>
            <a:off x="7995419" y="3339805"/>
            <a:ext cx="355063" cy="351984"/>
            <a:chOff x="-22859750" y="2335900"/>
            <a:chExt cx="296950" cy="294375"/>
          </a:xfrm>
        </p:grpSpPr>
        <p:sp>
          <p:nvSpPr>
            <p:cNvPr id="10011" name="Google Shape;10011;p7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72"/>
          <p:cNvGrpSpPr/>
          <p:nvPr/>
        </p:nvGrpSpPr>
        <p:grpSpPr>
          <a:xfrm>
            <a:off x="5774767" y="1561953"/>
            <a:ext cx="311749" cy="353210"/>
            <a:chOff x="-27710725" y="1959200"/>
            <a:chExt cx="260725" cy="295400"/>
          </a:xfrm>
        </p:grpSpPr>
        <p:sp>
          <p:nvSpPr>
            <p:cNvPr id="10015" name="Google Shape;10015;p7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72"/>
          <p:cNvGrpSpPr/>
          <p:nvPr/>
        </p:nvGrpSpPr>
        <p:grpSpPr>
          <a:xfrm>
            <a:off x="5752631" y="2070499"/>
            <a:ext cx="356020" cy="230770"/>
            <a:chOff x="-27728850" y="2382950"/>
            <a:chExt cx="297750" cy="193000"/>
          </a:xfrm>
        </p:grpSpPr>
        <p:sp>
          <p:nvSpPr>
            <p:cNvPr id="10018" name="Google Shape;10018;p7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2"/>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2"/>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3" name="Google Shape;10023;p72"/>
          <p:cNvGrpSpPr/>
          <p:nvPr/>
        </p:nvGrpSpPr>
        <p:grpSpPr>
          <a:xfrm>
            <a:off x="7983975" y="2018710"/>
            <a:ext cx="354136" cy="334348"/>
            <a:chOff x="-25844850" y="2357750"/>
            <a:chExt cx="296175" cy="279625"/>
          </a:xfrm>
        </p:grpSpPr>
        <p:sp>
          <p:nvSpPr>
            <p:cNvPr id="10024" name="Google Shape;10024;p7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0" name="Google Shape;10030;p72"/>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1" name="Google Shape;10031;p72"/>
          <p:cNvGrpSpPr/>
          <p:nvPr/>
        </p:nvGrpSpPr>
        <p:grpSpPr>
          <a:xfrm>
            <a:off x="6712883" y="2891866"/>
            <a:ext cx="228887" cy="353210"/>
            <a:chOff x="-23917525" y="1970225"/>
            <a:chExt cx="191425" cy="295400"/>
          </a:xfrm>
        </p:grpSpPr>
        <p:sp>
          <p:nvSpPr>
            <p:cNvPr id="10032" name="Google Shape;10032;p7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2"/>
          <p:cNvGrpSpPr/>
          <p:nvPr/>
        </p:nvGrpSpPr>
        <p:grpSpPr>
          <a:xfrm>
            <a:off x="6668164" y="3338744"/>
            <a:ext cx="318325" cy="354107"/>
            <a:chOff x="-23952175" y="2340425"/>
            <a:chExt cx="266225" cy="296150"/>
          </a:xfrm>
        </p:grpSpPr>
        <p:sp>
          <p:nvSpPr>
            <p:cNvPr id="10036" name="Google Shape;10036;p7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8" name="Google Shape;10038;p72"/>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2"/>
          <p:cNvGrpSpPr/>
          <p:nvPr/>
        </p:nvGrpSpPr>
        <p:grpSpPr>
          <a:xfrm>
            <a:off x="8053336" y="3779000"/>
            <a:ext cx="239230" cy="356020"/>
            <a:chOff x="-22811700" y="2700350"/>
            <a:chExt cx="200075" cy="297750"/>
          </a:xfrm>
        </p:grpSpPr>
        <p:sp>
          <p:nvSpPr>
            <p:cNvPr id="10040" name="Google Shape;10040;p7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72"/>
          <p:cNvGrpSpPr/>
          <p:nvPr/>
        </p:nvGrpSpPr>
        <p:grpSpPr>
          <a:xfrm>
            <a:off x="6201787" y="1561490"/>
            <a:ext cx="355063" cy="354136"/>
            <a:chOff x="-27358650" y="1961575"/>
            <a:chExt cx="296950" cy="296175"/>
          </a:xfrm>
        </p:grpSpPr>
        <p:sp>
          <p:nvSpPr>
            <p:cNvPr id="10044" name="Google Shape;10044;p7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6" name="Google Shape;10046;p72"/>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2"/>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2"/>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9" name="Google Shape;10049;p72"/>
          <p:cNvGrpSpPr/>
          <p:nvPr/>
        </p:nvGrpSpPr>
        <p:grpSpPr>
          <a:xfrm>
            <a:off x="4865631" y="3349565"/>
            <a:ext cx="356946" cy="332464"/>
            <a:chOff x="-25477800" y="2357750"/>
            <a:chExt cx="298525" cy="278050"/>
          </a:xfrm>
        </p:grpSpPr>
        <p:sp>
          <p:nvSpPr>
            <p:cNvPr id="10050" name="Google Shape;10050;p7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72"/>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3" name="Google Shape;10053;p72"/>
          <p:cNvGrpSpPr/>
          <p:nvPr/>
        </p:nvGrpSpPr>
        <p:grpSpPr>
          <a:xfrm>
            <a:off x="7100357" y="2891881"/>
            <a:ext cx="354136" cy="353180"/>
            <a:chOff x="-23599325" y="1971025"/>
            <a:chExt cx="296175" cy="295375"/>
          </a:xfrm>
        </p:grpSpPr>
        <p:sp>
          <p:nvSpPr>
            <p:cNvPr id="10054" name="Google Shape;10054;p7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6" name="Google Shape;10056;p72"/>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2"/>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2"/>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72"/>
          <p:cNvGrpSpPr/>
          <p:nvPr/>
        </p:nvGrpSpPr>
        <p:grpSpPr>
          <a:xfrm>
            <a:off x="6644801" y="1561609"/>
            <a:ext cx="360713" cy="353897"/>
            <a:chOff x="-26993200" y="1961775"/>
            <a:chExt cx="301675" cy="295975"/>
          </a:xfrm>
        </p:grpSpPr>
        <p:sp>
          <p:nvSpPr>
            <p:cNvPr id="10060" name="Google Shape;10060;p7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72"/>
          <p:cNvGrpSpPr/>
          <p:nvPr/>
        </p:nvGrpSpPr>
        <p:grpSpPr>
          <a:xfrm>
            <a:off x="6669761" y="2009294"/>
            <a:ext cx="310792" cy="353180"/>
            <a:chOff x="-26970350" y="2332550"/>
            <a:chExt cx="259925" cy="295375"/>
          </a:xfrm>
        </p:grpSpPr>
        <p:sp>
          <p:nvSpPr>
            <p:cNvPr id="10064" name="Google Shape;10064;p7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2"/>
          <p:cNvGrpSpPr/>
          <p:nvPr/>
        </p:nvGrpSpPr>
        <p:grpSpPr>
          <a:xfrm>
            <a:off x="6649046" y="2482059"/>
            <a:ext cx="352223" cy="290077"/>
            <a:chOff x="-26986100" y="2735800"/>
            <a:chExt cx="294575" cy="242600"/>
          </a:xfrm>
        </p:grpSpPr>
        <p:sp>
          <p:nvSpPr>
            <p:cNvPr id="10067" name="Google Shape;10067;p7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72"/>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72"/>
          <p:cNvGrpSpPr/>
          <p:nvPr/>
        </p:nvGrpSpPr>
        <p:grpSpPr>
          <a:xfrm>
            <a:off x="5308265" y="3338744"/>
            <a:ext cx="353180" cy="354107"/>
            <a:chOff x="-25104475" y="2340425"/>
            <a:chExt cx="295375" cy="296150"/>
          </a:xfrm>
        </p:grpSpPr>
        <p:sp>
          <p:nvSpPr>
            <p:cNvPr id="10071" name="Google Shape;10071;p7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0" name="Google Shape;10080;p72"/>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1" name="Google Shape;10081;p72"/>
          <p:cNvGrpSpPr/>
          <p:nvPr/>
        </p:nvGrpSpPr>
        <p:grpSpPr>
          <a:xfrm>
            <a:off x="7548093" y="2891403"/>
            <a:ext cx="355063" cy="354136"/>
            <a:chOff x="-23229925" y="1970225"/>
            <a:chExt cx="296950" cy="296175"/>
          </a:xfrm>
        </p:grpSpPr>
        <p:sp>
          <p:nvSpPr>
            <p:cNvPr id="10082" name="Google Shape;10082;p7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72"/>
          <p:cNvGrpSpPr/>
          <p:nvPr/>
        </p:nvGrpSpPr>
        <p:grpSpPr>
          <a:xfrm>
            <a:off x="7590466" y="3338266"/>
            <a:ext cx="270318" cy="355063"/>
            <a:chOff x="-23177950" y="2340425"/>
            <a:chExt cx="226075" cy="296950"/>
          </a:xfrm>
        </p:grpSpPr>
        <p:sp>
          <p:nvSpPr>
            <p:cNvPr id="10087" name="Google Shape;10087;p7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2"/>
          <p:cNvGrpSpPr/>
          <p:nvPr/>
        </p:nvGrpSpPr>
        <p:grpSpPr>
          <a:xfrm>
            <a:off x="7548556" y="3779942"/>
            <a:ext cx="354136" cy="354136"/>
            <a:chOff x="-23229150" y="2710600"/>
            <a:chExt cx="296175" cy="296175"/>
          </a:xfrm>
        </p:grpSpPr>
        <p:sp>
          <p:nvSpPr>
            <p:cNvPr id="10090" name="Google Shape;10090;p7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2" name="Google Shape;10092;p72"/>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96"/>
        <p:cNvGrpSpPr/>
        <p:nvPr/>
      </p:nvGrpSpPr>
      <p:grpSpPr>
        <a:xfrm>
          <a:off x="0" y="0"/>
          <a:ext cx="0" cy="0"/>
          <a:chOff x="0" y="0"/>
          <a:chExt cx="0" cy="0"/>
        </a:xfrm>
      </p:grpSpPr>
      <p:sp>
        <p:nvSpPr>
          <p:cNvPr id="10097" name="Google Shape;10097;p7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098" name="Google Shape;10098;p7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099" name="Google Shape;10099;p73"/>
          <p:cNvGrpSpPr/>
          <p:nvPr/>
        </p:nvGrpSpPr>
        <p:grpSpPr>
          <a:xfrm>
            <a:off x="854368" y="1541720"/>
            <a:ext cx="366269" cy="366240"/>
            <a:chOff x="-65131525" y="1914325"/>
            <a:chExt cx="316650" cy="316625"/>
          </a:xfrm>
        </p:grpSpPr>
        <p:sp>
          <p:nvSpPr>
            <p:cNvPr id="10100" name="Google Shape;10100;p7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73"/>
          <p:cNvGrpSpPr/>
          <p:nvPr/>
        </p:nvGrpSpPr>
        <p:grpSpPr>
          <a:xfrm>
            <a:off x="854368" y="2022007"/>
            <a:ext cx="366269" cy="366269"/>
            <a:chOff x="-65131525" y="2281350"/>
            <a:chExt cx="316650" cy="316650"/>
          </a:xfrm>
        </p:grpSpPr>
        <p:sp>
          <p:nvSpPr>
            <p:cNvPr id="10103" name="Google Shape;10103;p7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3"/>
          <p:cNvGrpSpPr/>
          <p:nvPr/>
        </p:nvGrpSpPr>
        <p:grpSpPr>
          <a:xfrm>
            <a:off x="857564" y="2487006"/>
            <a:ext cx="359878" cy="367165"/>
            <a:chOff x="-65129950" y="2646800"/>
            <a:chExt cx="311125" cy="317425"/>
          </a:xfrm>
        </p:grpSpPr>
        <p:sp>
          <p:nvSpPr>
            <p:cNvPr id="10106" name="Google Shape;10106;p7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73"/>
          <p:cNvGrpSpPr/>
          <p:nvPr/>
        </p:nvGrpSpPr>
        <p:grpSpPr>
          <a:xfrm>
            <a:off x="3060897" y="1540332"/>
            <a:ext cx="368987" cy="369016"/>
            <a:chOff x="-63252250" y="1930850"/>
            <a:chExt cx="319000" cy="319025"/>
          </a:xfrm>
        </p:grpSpPr>
        <p:sp>
          <p:nvSpPr>
            <p:cNvPr id="10109" name="Google Shape;10109;p7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1" name="Google Shape;10111;p73"/>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2" name="Google Shape;10112;p73"/>
          <p:cNvGrpSpPr/>
          <p:nvPr/>
        </p:nvGrpSpPr>
        <p:grpSpPr>
          <a:xfrm>
            <a:off x="3061808" y="2486543"/>
            <a:ext cx="367165" cy="368091"/>
            <a:chOff x="-63250675" y="2664125"/>
            <a:chExt cx="317425" cy="318225"/>
          </a:xfrm>
        </p:grpSpPr>
        <p:sp>
          <p:nvSpPr>
            <p:cNvPr id="10113" name="Google Shape;10113;p7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3"/>
          <p:cNvGrpSpPr/>
          <p:nvPr/>
        </p:nvGrpSpPr>
        <p:grpSpPr>
          <a:xfrm>
            <a:off x="1738471" y="2962950"/>
            <a:ext cx="363522" cy="361266"/>
            <a:chOff x="-61354075" y="1940500"/>
            <a:chExt cx="314275" cy="312325"/>
          </a:xfrm>
        </p:grpSpPr>
        <p:sp>
          <p:nvSpPr>
            <p:cNvPr id="10116" name="Google Shape;10116;p7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73"/>
          <p:cNvGrpSpPr/>
          <p:nvPr/>
        </p:nvGrpSpPr>
        <p:grpSpPr>
          <a:xfrm>
            <a:off x="1737098" y="3411502"/>
            <a:ext cx="366269" cy="336195"/>
            <a:chOff x="-61354875" y="2322300"/>
            <a:chExt cx="316650" cy="290650"/>
          </a:xfrm>
        </p:grpSpPr>
        <p:sp>
          <p:nvSpPr>
            <p:cNvPr id="10121" name="Google Shape;10121;p7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3"/>
          <p:cNvGrpSpPr/>
          <p:nvPr/>
        </p:nvGrpSpPr>
        <p:grpSpPr>
          <a:xfrm>
            <a:off x="1737098" y="3839066"/>
            <a:ext cx="366269" cy="366269"/>
            <a:chOff x="-61354875" y="2671225"/>
            <a:chExt cx="316650" cy="316650"/>
          </a:xfrm>
        </p:grpSpPr>
        <p:sp>
          <p:nvSpPr>
            <p:cNvPr id="10125" name="Google Shape;10125;p7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73"/>
          <p:cNvGrpSpPr/>
          <p:nvPr/>
        </p:nvGrpSpPr>
        <p:grpSpPr>
          <a:xfrm>
            <a:off x="3952502" y="2958801"/>
            <a:ext cx="368987" cy="369566"/>
            <a:chOff x="-59502375" y="1904375"/>
            <a:chExt cx="319000" cy="319500"/>
          </a:xfrm>
        </p:grpSpPr>
        <p:sp>
          <p:nvSpPr>
            <p:cNvPr id="10131" name="Google Shape;10131;p7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73"/>
          <p:cNvGrpSpPr/>
          <p:nvPr/>
        </p:nvGrpSpPr>
        <p:grpSpPr>
          <a:xfrm>
            <a:off x="1298621" y="1543007"/>
            <a:ext cx="368987" cy="363666"/>
            <a:chOff x="-64774725" y="1916550"/>
            <a:chExt cx="319000" cy="314400"/>
          </a:xfrm>
        </p:grpSpPr>
        <p:sp>
          <p:nvSpPr>
            <p:cNvPr id="10135" name="Google Shape;10135;p7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73"/>
          <p:cNvGrpSpPr/>
          <p:nvPr/>
        </p:nvGrpSpPr>
        <p:grpSpPr>
          <a:xfrm>
            <a:off x="1299979" y="2020186"/>
            <a:ext cx="366269" cy="369913"/>
            <a:chOff x="-64764500" y="2280550"/>
            <a:chExt cx="316650" cy="319800"/>
          </a:xfrm>
        </p:grpSpPr>
        <p:sp>
          <p:nvSpPr>
            <p:cNvPr id="10138" name="Google Shape;10138;p7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0" name="Google Shape;10140;p73"/>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1" name="Google Shape;10141;p73"/>
          <p:cNvGrpSpPr/>
          <p:nvPr/>
        </p:nvGrpSpPr>
        <p:grpSpPr>
          <a:xfrm>
            <a:off x="3512023" y="1579963"/>
            <a:ext cx="365344" cy="289753"/>
            <a:chOff x="-62882850" y="1999375"/>
            <a:chExt cx="315850" cy="250500"/>
          </a:xfrm>
        </p:grpSpPr>
        <p:sp>
          <p:nvSpPr>
            <p:cNvPr id="10142" name="Google Shape;10142;p7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73"/>
          <p:cNvGrpSpPr/>
          <p:nvPr/>
        </p:nvGrpSpPr>
        <p:grpSpPr>
          <a:xfrm>
            <a:off x="3503362" y="2021545"/>
            <a:ext cx="382665" cy="367194"/>
            <a:chOff x="-62890750" y="2296300"/>
            <a:chExt cx="330825" cy="317450"/>
          </a:xfrm>
        </p:grpSpPr>
        <p:sp>
          <p:nvSpPr>
            <p:cNvPr id="10145" name="Google Shape;10145;p7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73"/>
          <p:cNvGrpSpPr/>
          <p:nvPr/>
        </p:nvGrpSpPr>
        <p:grpSpPr>
          <a:xfrm>
            <a:off x="3512023" y="2487006"/>
            <a:ext cx="365344" cy="367165"/>
            <a:chOff x="-62882850" y="2664925"/>
            <a:chExt cx="315850" cy="317425"/>
          </a:xfrm>
        </p:grpSpPr>
        <p:sp>
          <p:nvSpPr>
            <p:cNvPr id="10149" name="Google Shape;10149;p7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1" name="Google Shape;10151;p73"/>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2" name="Google Shape;10152;p73"/>
          <p:cNvGrpSpPr/>
          <p:nvPr/>
        </p:nvGrpSpPr>
        <p:grpSpPr>
          <a:xfrm>
            <a:off x="2183172" y="3399646"/>
            <a:ext cx="366269" cy="359907"/>
            <a:chOff x="-60988625" y="2310475"/>
            <a:chExt cx="316650" cy="311150"/>
          </a:xfrm>
        </p:grpSpPr>
        <p:sp>
          <p:nvSpPr>
            <p:cNvPr id="10153" name="Google Shape;10153;p7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73"/>
          <p:cNvGrpSpPr/>
          <p:nvPr/>
        </p:nvGrpSpPr>
        <p:grpSpPr>
          <a:xfrm>
            <a:off x="2183634" y="3837809"/>
            <a:ext cx="365344" cy="368785"/>
            <a:chOff x="-60987050" y="2671400"/>
            <a:chExt cx="315850" cy="318825"/>
          </a:xfrm>
        </p:grpSpPr>
        <p:sp>
          <p:nvSpPr>
            <p:cNvPr id="10160" name="Google Shape;10160;p7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3"/>
          <p:cNvGrpSpPr/>
          <p:nvPr/>
        </p:nvGrpSpPr>
        <p:grpSpPr>
          <a:xfrm>
            <a:off x="3952500" y="3400571"/>
            <a:ext cx="368987" cy="358056"/>
            <a:chOff x="-59481900" y="2290800"/>
            <a:chExt cx="319000" cy="309550"/>
          </a:xfrm>
        </p:grpSpPr>
        <p:sp>
          <p:nvSpPr>
            <p:cNvPr id="10163" name="Google Shape;10163;p7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73"/>
          <p:cNvGrpSpPr/>
          <p:nvPr/>
        </p:nvGrpSpPr>
        <p:grpSpPr>
          <a:xfrm>
            <a:off x="1741805" y="1541344"/>
            <a:ext cx="368987" cy="366992"/>
            <a:chOff x="-64401400" y="1914475"/>
            <a:chExt cx="319000" cy="317275"/>
          </a:xfrm>
        </p:grpSpPr>
        <p:sp>
          <p:nvSpPr>
            <p:cNvPr id="10170" name="Google Shape;10170;p7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3"/>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3"/>
          <p:cNvGrpSpPr/>
          <p:nvPr/>
        </p:nvGrpSpPr>
        <p:grpSpPr>
          <a:xfrm>
            <a:off x="1806493" y="2022383"/>
            <a:ext cx="239610" cy="365517"/>
            <a:chOff x="-64343900" y="2282125"/>
            <a:chExt cx="207150" cy="316000"/>
          </a:xfrm>
        </p:grpSpPr>
        <p:sp>
          <p:nvSpPr>
            <p:cNvPr id="10174" name="Google Shape;10174;p7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6" name="Google Shape;10176;p73"/>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7" name="Google Shape;10177;p73"/>
          <p:cNvGrpSpPr/>
          <p:nvPr/>
        </p:nvGrpSpPr>
        <p:grpSpPr>
          <a:xfrm>
            <a:off x="3986941" y="1541604"/>
            <a:ext cx="318873" cy="366471"/>
            <a:chOff x="-62496925" y="1931475"/>
            <a:chExt cx="275675" cy="316825"/>
          </a:xfrm>
        </p:grpSpPr>
        <p:sp>
          <p:nvSpPr>
            <p:cNvPr id="10178" name="Google Shape;10178;p7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73"/>
          <p:cNvGrpSpPr/>
          <p:nvPr/>
        </p:nvGrpSpPr>
        <p:grpSpPr>
          <a:xfrm>
            <a:off x="3963691" y="2021429"/>
            <a:ext cx="365373" cy="367426"/>
            <a:chOff x="-62516625" y="2297875"/>
            <a:chExt cx="315875" cy="317650"/>
          </a:xfrm>
        </p:grpSpPr>
        <p:sp>
          <p:nvSpPr>
            <p:cNvPr id="10181" name="Google Shape;10181;p7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3"/>
          <p:cNvGrpSpPr/>
          <p:nvPr/>
        </p:nvGrpSpPr>
        <p:grpSpPr>
          <a:xfrm>
            <a:off x="3962332" y="2503388"/>
            <a:ext cx="368091" cy="334402"/>
            <a:chOff x="-62518200" y="2692475"/>
            <a:chExt cx="318225" cy="289100"/>
          </a:xfrm>
        </p:grpSpPr>
        <p:sp>
          <p:nvSpPr>
            <p:cNvPr id="10184" name="Google Shape;10184;p7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3"/>
          <p:cNvGrpSpPr/>
          <p:nvPr/>
        </p:nvGrpSpPr>
        <p:grpSpPr>
          <a:xfrm>
            <a:off x="2648986" y="2960912"/>
            <a:ext cx="309793" cy="365344"/>
            <a:chOff x="-60597975" y="1939525"/>
            <a:chExt cx="267825" cy="315850"/>
          </a:xfrm>
        </p:grpSpPr>
        <p:sp>
          <p:nvSpPr>
            <p:cNvPr id="10187" name="Google Shape;10187;p7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3"/>
          <p:cNvGrpSpPr/>
          <p:nvPr/>
        </p:nvGrpSpPr>
        <p:grpSpPr>
          <a:xfrm>
            <a:off x="2619389" y="3395337"/>
            <a:ext cx="368987" cy="368525"/>
            <a:chOff x="-60620800" y="2304600"/>
            <a:chExt cx="319000" cy="318600"/>
          </a:xfrm>
        </p:grpSpPr>
        <p:sp>
          <p:nvSpPr>
            <p:cNvPr id="10190" name="Google Shape;10190;p7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3"/>
          <p:cNvGrpSpPr/>
          <p:nvPr/>
        </p:nvGrpSpPr>
        <p:grpSpPr>
          <a:xfrm>
            <a:off x="2620748" y="3890988"/>
            <a:ext cx="366269" cy="262426"/>
            <a:chOff x="-60621600" y="2716100"/>
            <a:chExt cx="316650" cy="226875"/>
          </a:xfrm>
        </p:grpSpPr>
        <p:sp>
          <p:nvSpPr>
            <p:cNvPr id="10194" name="Google Shape;10194;p7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3"/>
          <p:cNvGrpSpPr/>
          <p:nvPr/>
        </p:nvGrpSpPr>
        <p:grpSpPr>
          <a:xfrm>
            <a:off x="3957965" y="3839081"/>
            <a:ext cx="358056" cy="366240"/>
            <a:chOff x="-59475600" y="2658625"/>
            <a:chExt cx="309550" cy="316625"/>
          </a:xfrm>
        </p:grpSpPr>
        <p:sp>
          <p:nvSpPr>
            <p:cNvPr id="10197" name="Google Shape;10197;p7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4" name="Google Shape;10204;p73"/>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3"/>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6" name="Google Shape;10206;p73"/>
          <p:cNvGrpSpPr/>
          <p:nvPr/>
        </p:nvGrpSpPr>
        <p:grpSpPr>
          <a:xfrm>
            <a:off x="2233086" y="2487006"/>
            <a:ext cx="263294" cy="367165"/>
            <a:chOff x="-63987100" y="2646800"/>
            <a:chExt cx="227625" cy="317425"/>
          </a:xfrm>
        </p:grpSpPr>
        <p:sp>
          <p:nvSpPr>
            <p:cNvPr id="10207" name="Google Shape;10207;p7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73"/>
          <p:cNvGrpSpPr/>
          <p:nvPr/>
        </p:nvGrpSpPr>
        <p:grpSpPr>
          <a:xfrm>
            <a:off x="852428" y="2958627"/>
            <a:ext cx="358056" cy="369913"/>
            <a:chOff x="-62148000" y="1930075"/>
            <a:chExt cx="309550" cy="319800"/>
          </a:xfrm>
        </p:grpSpPr>
        <p:sp>
          <p:nvSpPr>
            <p:cNvPr id="10210" name="Google Shape;10210;p7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73"/>
          <p:cNvGrpSpPr/>
          <p:nvPr/>
        </p:nvGrpSpPr>
        <p:grpSpPr>
          <a:xfrm>
            <a:off x="849695" y="3396913"/>
            <a:ext cx="363522" cy="365373"/>
            <a:chOff x="-62150375" y="2297875"/>
            <a:chExt cx="314275" cy="315875"/>
          </a:xfrm>
        </p:grpSpPr>
        <p:sp>
          <p:nvSpPr>
            <p:cNvPr id="10213" name="Google Shape;10213;p7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3"/>
          <p:cNvGrpSpPr/>
          <p:nvPr/>
        </p:nvGrpSpPr>
        <p:grpSpPr>
          <a:xfrm>
            <a:off x="848322" y="3838156"/>
            <a:ext cx="366269" cy="368091"/>
            <a:chOff x="-62150375" y="2664925"/>
            <a:chExt cx="316650" cy="318225"/>
          </a:xfrm>
        </p:grpSpPr>
        <p:sp>
          <p:nvSpPr>
            <p:cNvPr id="10219" name="Google Shape;10219;p7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73"/>
          <p:cNvGrpSpPr/>
          <p:nvPr/>
        </p:nvGrpSpPr>
        <p:grpSpPr>
          <a:xfrm>
            <a:off x="3065911" y="2959133"/>
            <a:ext cx="367165" cy="368901"/>
            <a:chOff x="-60254550" y="1938025"/>
            <a:chExt cx="317425" cy="318925"/>
          </a:xfrm>
        </p:grpSpPr>
        <p:sp>
          <p:nvSpPr>
            <p:cNvPr id="10224" name="Google Shape;10224;p7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73"/>
          <p:cNvGrpSpPr/>
          <p:nvPr/>
        </p:nvGrpSpPr>
        <p:grpSpPr>
          <a:xfrm>
            <a:off x="3040249" y="3396389"/>
            <a:ext cx="366648" cy="366420"/>
            <a:chOff x="6479471" y="2079003"/>
            <a:chExt cx="348923" cy="348706"/>
          </a:xfrm>
        </p:grpSpPr>
        <p:sp>
          <p:nvSpPr>
            <p:cNvPr id="10229" name="Google Shape;10229;p7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0" name="Google Shape;10230;p73"/>
            <p:cNvGrpSpPr/>
            <p:nvPr/>
          </p:nvGrpSpPr>
          <p:grpSpPr>
            <a:xfrm>
              <a:off x="6520582" y="2079003"/>
              <a:ext cx="307811" cy="348706"/>
              <a:chOff x="-60218325" y="2304850"/>
              <a:chExt cx="279625" cy="316775"/>
            </a:xfrm>
          </p:grpSpPr>
          <p:sp>
            <p:nvSpPr>
              <p:cNvPr id="10231" name="Google Shape;10231;p7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8" name="Google Shape;10238;p73"/>
          <p:cNvGrpSpPr/>
          <p:nvPr/>
        </p:nvGrpSpPr>
        <p:grpSpPr>
          <a:xfrm>
            <a:off x="3094149" y="3837707"/>
            <a:ext cx="310690" cy="368987"/>
            <a:chOff x="-60232500" y="2671225"/>
            <a:chExt cx="268600" cy="319000"/>
          </a:xfrm>
        </p:grpSpPr>
        <p:sp>
          <p:nvSpPr>
            <p:cNvPr id="10239" name="Google Shape;10239;p7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3"/>
          <p:cNvGrpSpPr/>
          <p:nvPr/>
        </p:nvGrpSpPr>
        <p:grpSpPr>
          <a:xfrm>
            <a:off x="2179643" y="4286341"/>
            <a:ext cx="365373" cy="368987"/>
            <a:chOff x="-59100700" y="1911950"/>
            <a:chExt cx="315875" cy="319000"/>
          </a:xfrm>
        </p:grpSpPr>
        <p:sp>
          <p:nvSpPr>
            <p:cNvPr id="10242" name="Google Shape;10242;p7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73"/>
          <p:cNvGrpSpPr/>
          <p:nvPr/>
        </p:nvGrpSpPr>
        <p:grpSpPr>
          <a:xfrm>
            <a:off x="2621810" y="1541821"/>
            <a:ext cx="379918" cy="366038"/>
            <a:chOff x="-63665750" y="1914325"/>
            <a:chExt cx="328450" cy="316450"/>
          </a:xfrm>
        </p:grpSpPr>
        <p:sp>
          <p:nvSpPr>
            <p:cNvPr id="10253" name="Google Shape;10253;p7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3"/>
          <p:cNvGrpSpPr/>
          <p:nvPr/>
        </p:nvGrpSpPr>
        <p:grpSpPr>
          <a:xfrm>
            <a:off x="2626814" y="2020865"/>
            <a:ext cx="369913" cy="368554"/>
            <a:chOff x="-63666550" y="2278975"/>
            <a:chExt cx="319800" cy="318625"/>
          </a:xfrm>
        </p:grpSpPr>
        <p:sp>
          <p:nvSpPr>
            <p:cNvPr id="10256" name="Google Shape;10256;p7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3"/>
          <p:cNvGrpSpPr/>
          <p:nvPr/>
        </p:nvGrpSpPr>
        <p:grpSpPr>
          <a:xfrm>
            <a:off x="2624081" y="2486890"/>
            <a:ext cx="375378" cy="367397"/>
            <a:chOff x="-63669700" y="2646600"/>
            <a:chExt cx="324525" cy="317625"/>
          </a:xfrm>
        </p:grpSpPr>
        <p:sp>
          <p:nvSpPr>
            <p:cNvPr id="10259" name="Google Shape;10259;p7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3"/>
          <p:cNvGrpSpPr/>
          <p:nvPr/>
        </p:nvGrpSpPr>
        <p:grpSpPr>
          <a:xfrm>
            <a:off x="1286361" y="2960218"/>
            <a:ext cx="366269" cy="366732"/>
            <a:chOff x="-61784125" y="1931250"/>
            <a:chExt cx="316650" cy="317050"/>
          </a:xfrm>
        </p:grpSpPr>
        <p:sp>
          <p:nvSpPr>
            <p:cNvPr id="10262" name="Google Shape;10262;p7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73"/>
          <p:cNvGrpSpPr/>
          <p:nvPr/>
        </p:nvGrpSpPr>
        <p:grpSpPr>
          <a:xfrm>
            <a:off x="1286360" y="3396465"/>
            <a:ext cx="366269" cy="366269"/>
            <a:chOff x="-61783350" y="2297100"/>
            <a:chExt cx="316650" cy="316650"/>
          </a:xfrm>
        </p:grpSpPr>
        <p:sp>
          <p:nvSpPr>
            <p:cNvPr id="10267" name="Google Shape;10267;p7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3"/>
          <p:cNvGrpSpPr/>
          <p:nvPr/>
        </p:nvGrpSpPr>
        <p:grpSpPr>
          <a:xfrm>
            <a:off x="1286360" y="3837548"/>
            <a:ext cx="366269" cy="369305"/>
            <a:chOff x="-61782550" y="2664925"/>
            <a:chExt cx="316650" cy="319275"/>
          </a:xfrm>
        </p:grpSpPr>
        <p:sp>
          <p:nvSpPr>
            <p:cNvPr id="10270" name="Google Shape;10270;p7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3"/>
          <p:cNvGrpSpPr/>
          <p:nvPr/>
        </p:nvGrpSpPr>
        <p:grpSpPr>
          <a:xfrm>
            <a:off x="3508137" y="2968936"/>
            <a:ext cx="367165" cy="349294"/>
            <a:chOff x="-59889100" y="1945025"/>
            <a:chExt cx="317425" cy="301975"/>
          </a:xfrm>
        </p:grpSpPr>
        <p:sp>
          <p:nvSpPr>
            <p:cNvPr id="10274" name="Google Shape;10274;p7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8" name="Google Shape;10278;p73"/>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9" name="Google Shape;10279;p73"/>
          <p:cNvGrpSpPr/>
          <p:nvPr/>
        </p:nvGrpSpPr>
        <p:grpSpPr>
          <a:xfrm>
            <a:off x="3507226" y="3839471"/>
            <a:ext cx="368987" cy="365459"/>
            <a:chOff x="-59889100" y="2671925"/>
            <a:chExt cx="319000" cy="315950"/>
          </a:xfrm>
        </p:grpSpPr>
        <p:sp>
          <p:nvSpPr>
            <p:cNvPr id="10280" name="Google Shape;10280;p7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3"/>
          <p:cNvGrpSpPr/>
          <p:nvPr/>
        </p:nvGrpSpPr>
        <p:grpSpPr>
          <a:xfrm>
            <a:off x="2620204" y="4281976"/>
            <a:ext cx="367165" cy="366269"/>
            <a:chOff x="-59092025" y="2296300"/>
            <a:chExt cx="317425" cy="316650"/>
          </a:xfrm>
        </p:grpSpPr>
        <p:sp>
          <p:nvSpPr>
            <p:cNvPr id="10285" name="Google Shape;10285;p7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73"/>
          <p:cNvGrpSpPr/>
          <p:nvPr/>
        </p:nvGrpSpPr>
        <p:grpSpPr>
          <a:xfrm>
            <a:off x="4865611" y="1532895"/>
            <a:ext cx="353174" cy="347599"/>
            <a:chOff x="683125" y="1955275"/>
            <a:chExt cx="299325" cy="294600"/>
          </a:xfrm>
        </p:grpSpPr>
        <p:sp>
          <p:nvSpPr>
            <p:cNvPr id="10288" name="Google Shape;10288;p7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73"/>
          <p:cNvGrpSpPr/>
          <p:nvPr/>
        </p:nvGrpSpPr>
        <p:grpSpPr>
          <a:xfrm>
            <a:off x="4866541" y="1983453"/>
            <a:ext cx="351315" cy="349486"/>
            <a:chOff x="685475" y="2318350"/>
            <a:chExt cx="297750" cy="296200"/>
          </a:xfrm>
        </p:grpSpPr>
        <p:sp>
          <p:nvSpPr>
            <p:cNvPr id="10293" name="Google Shape;10293;p7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6" name="Google Shape;10296;p73"/>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7" name="Google Shape;10297;p73"/>
          <p:cNvGrpSpPr/>
          <p:nvPr/>
        </p:nvGrpSpPr>
        <p:grpSpPr>
          <a:xfrm>
            <a:off x="7094699" y="1532659"/>
            <a:ext cx="309517" cy="348071"/>
            <a:chOff x="2523000" y="1954875"/>
            <a:chExt cx="262325" cy="295000"/>
          </a:xfrm>
        </p:grpSpPr>
        <p:sp>
          <p:nvSpPr>
            <p:cNvPr id="10298" name="Google Shape;10298;p7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3"/>
          <p:cNvGrpSpPr/>
          <p:nvPr/>
        </p:nvGrpSpPr>
        <p:grpSpPr>
          <a:xfrm>
            <a:off x="7073800" y="1983925"/>
            <a:ext cx="351315" cy="348542"/>
            <a:chOff x="2508825" y="2318350"/>
            <a:chExt cx="297750" cy="295400"/>
          </a:xfrm>
        </p:grpSpPr>
        <p:sp>
          <p:nvSpPr>
            <p:cNvPr id="10301" name="Google Shape;10301;p7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3"/>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4" name="Google Shape;10304;p73"/>
          <p:cNvGrpSpPr/>
          <p:nvPr/>
        </p:nvGrpSpPr>
        <p:grpSpPr>
          <a:xfrm>
            <a:off x="5747373" y="2897978"/>
            <a:ext cx="347599" cy="348513"/>
            <a:chOff x="4321150" y="1946600"/>
            <a:chExt cx="294600" cy="295375"/>
          </a:xfrm>
        </p:grpSpPr>
        <p:sp>
          <p:nvSpPr>
            <p:cNvPr id="10305" name="Google Shape;10305;p7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8" name="Google Shape;10308;p73"/>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3"/>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3"/>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3"/>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2" name="Google Shape;10312;p73"/>
          <p:cNvGrpSpPr/>
          <p:nvPr/>
        </p:nvGrpSpPr>
        <p:grpSpPr>
          <a:xfrm>
            <a:off x="5309921" y="1983925"/>
            <a:ext cx="352230" cy="348542"/>
            <a:chOff x="1049375" y="2318350"/>
            <a:chExt cx="298525" cy="295400"/>
          </a:xfrm>
        </p:grpSpPr>
        <p:sp>
          <p:nvSpPr>
            <p:cNvPr id="10313" name="Google Shape;10313;p7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3"/>
          <p:cNvGrpSpPr/>
          <p:nvPr/>
        </p:nvGrpSpPr>
        <p:grpSpPr>
          <a:xfrm>
            <a:off x="5310393" y="2424376"/>
            <a:ext cx="351286" cy="351286"/>
            <a:chOff x="1049375" y="2680675"/>
            <a:chExt cx="297725" cy="297725"/>
          </a:xfrm>
        </p:grpSpPr>
        <p:sp>
          <p:nvSpPr>
            <p:cNvPr id="10318" name="Google Shape;10318;p7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3"/>
          <p:cNvGrpSpPr/>
          <p:nvPr/>
        </p:nvGrpSpPr>
        <p:grpSpPr>
          <a:xfrm>
            <a:off x="7523845" y="1532423"/>
            <a:ext cx="348513" cy="348542"/>
            <a:chOff x="2872725" y="1954475"/>
            <a:chExt cx="295375" cy="295400"/>
          </a:xfrm>
        </p:grpSpPr>
        <p:sp>
          <p:nvSpPr>
            <p:cNvPr id="10321" name="Google Shape;10321;p7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3"/>
          <p:cNvGrpSpPr/>
          <p:nvPr/>
        </p:nvGrpSpPr>
        <p:grpSpPr>
          <a:xfrm>
            <a:off x="7545216" y="1982996"/>
            <a:ext cx="305771" cy="350401"/>
            <a:chOff x="2890050" y="2318350"/>
            <a:chExt cx="259150" cy="296975"/>
          </a:xfrm>
        </p:grpSpPr>
        <p:sp>
          <p:nvSpPr>
            <p:cNvPr id="10325" name="Google Shape;10325;p7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7" name="Google Shape;10327;p73"/>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8" name="Google Shape;10328;p73"/>
          <p:cNvGrpSpPr/>
          <p:nvPr/>
        </p:nvGrpSpPr>
        <p:grpSpPr>
          <a:xfrm>
            <a:off x="6187732" y="2898450"/>
            <a:ext cx="347569" cy="347569"/>
            <a:chOff x="4685050" y="1945825"/>
            <a:chExt cx="294575" cy="294575"/>
          </a:xfrm>
        </p:grpSpPr>
        <p:sp>
          <p:nvSpPr>
            <p:cNvPr id="10329" name="Google Shape;10329;p7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4" name="Google Shape;10334;p73"/>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3"/>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6" name="Google Shape;10336;p73"/>
          <p:cNvGrpSpPr/>
          <p:nvPr/>
        </p:nvGrpSpPr>
        <p:grpSpPr>
          <a:xfrm>
            <a:off x="7958004" y="3387425"/>
            <a:ext cx="348513" cy="347599"/>
            <a:chOff x="6131900" y="2301825"/>
            <a:chExt cx="295375" cy="294600"/>
          </a:xfrm>
        </p:grpSpPr>
        <p:sp>
          <p:nvSpPr>
            <p:cNvPr id="10337" name="Google Shape;10337;p7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3"/>
          <p:cNvGrpSpPr/>
          <p:nvPr/>
        </p:nvGrpSpPr>
        <p:grpSpPr>
          <a:xfrm>
            <a:off x="5753997" y="1531966"/>
            <a:ext cx="351315" cy="349457"/>
            <a:chOff x="1412450" y="1954475"/>
            <a:chExt cx="297750" cy="296175"/>
          </a:xfrm>
        </p:grpSpPr>
        <p:sp>
          <p:nvSpPr>
            <p:cNvPr id="10342" name="Google Shape;10342;p7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4" name="Google Shape;10344;p73"/>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5" name="Google Shape;10345;p73"/>
          <p:cNvGrpSpPr/>
          <p:nvPr/>
        </p:nvGrpSpPr>
        <p:grpSpPr>
          <a:xfrm>
            <a:off x="5753997" y="2424494"/>
            <a:ext cx="351315" cy="351050"/>
            <a:chOff x="1413250" y="2680675"/>
            <a:chExt cx="297750" cy="297525"/>
          </a:xfrm>
        </p:grpSpPr>
        <p:sp>
          <p:nvSpPr>
            <p:cNvPr id="10346" name="Google Shape;10346;p7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0" name="Google Shape;10350;p73"/>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3"/>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3"/>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73"/>
          <p:cNvGrpSpPr/>
          <p:nvPr/>
        </p:nvGrpSpPr>
        <p:grpSpPr>
          <a:xfrm>
            <a:off x="6630407" y="2898111"/>
            <a:ext cx="350371" cy="348247"/>
            <a:chOff x="5045775" y="1946400"/>
            <a:chExt cx="296950" cy="295150"/>
          </a:xfrm>
        </p:grpSpPr>
        <p:sp>
          <p:nvSpPr>
            <p:cNvPr id="10354" name="Google Shape;10354;p7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3"/>
          <p:cNvGrpSpPr/>
          <p:nvPr/>
        </p:nvGrpSpPr>
        <p:grpSpPr>
          <a:xfrm>
            <a:off x="6629006" y="3406938"/>
            <a:ext cx="353174" cy="308573"/>
            <a:chOff x="5046550" y="2327025"/>
            <a:chExt cx="299325" cy="261525"/>
          </a:xfrm>
        </p:grpSpPr>
        <p:sp>
          <p:nvSpPr>
            <p:cNvPr id="10357" name="Google Shape;10357;p7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0" name="Google Shape;10360;p73"/>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1" name="Google Shape;10361;p73"/>
          <p:cNvGrpSpPr/>
          <p:nvPr/>
        </p:nvGrpSpPr>
        <p:grpSpPr>
          <a:xfrm>
            <a:off x="7956604" y="3836276"/>
            <a:ext cx="351315" cy="348513"/>
            <a:chOff x="6167350" y="2672800"/>
            <a:chExt cx="297750" cy="295375"/>
          </a:xfrm>
        </p:grpSpPr>
        <p:sp>
          <p:nvSpPr>
            <p:cNvPr id="10362" name="Google Shape;10362;p7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73"/>
          <p:cNvGrpSpPr/>
          <p:nvPr/>
        </p:nvGrpSpPr>
        <p:grpSpPr>
          <a:xfrm>
            <a:off x="6197601" y="1531509"/>
            <a:ext cx="347599" cy="350371"/>
            <a:chOff x="1777925" y="1953700"/>
            <a:chExt cx="294600" cy="296950"/>
          </a:xfrm>
        </p:grpSpPr>
        <p:sp>
          <p:nvSpPr>
            <p:cNvPr id="10368" name="Google Shape;10368;p7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3"/>
          <p:cNvGrpSpPr/>
          <p:nvPr/>
        </p:nvGrpSpPr>
        <p:grpSpPr>
          <a:xfrm>
            <a:off x="6213411" y="1984397"/>
            <a:ext cx="315977" cy="347599"/>
            <a:chOff x="1790525" y="2319150"/>
            <a:chExt cx="267800" cy="294600"/>
          </a:xfrm>
        </p:grpSpPr>
        <p:sp>
          <p:nvSpPr>
            <p:cNvPr id="10373" name="Google Shape;10373;p7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73"/>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6" name="Google Shape;10376;p73"/>
          <p:cNvGrpSpPr/>
          <p:nvPr/>
        </p:nvGrpSpPr>
        <p:grpSpPr>
          <a:xfrm>
            <a:off x="4866386" y="2897963"/>
            <a:ext cx="349457" cy="348542"/>
            <a:chOff x="3599700" y="1954475"/>
            <a:chExt cx="296175" cy="295400"/>
          </a:xfrm>
        </p:grpSpPr>
        <p:sp>
          <p:nvSpPr>
            <p:cNvPr id="10377" name="Google Shape;10377;p7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3"/>
          <p:cNvGrpSpPr/>
          <p:nvPr/>
        </p:nvGrpSpPr>
        <p:grpSpPr>
          <a:xfrm>
            <a:off x="4867316" y="3387426"/>
            <a:ext cx="347599" cy="347599"/>
            <a:chOff x="3601275" y="2319150"/>
            <a:chExt cx="294600" cy="294600"/>
          </a:xfrm>
        </p:grpSpPr>
        <p:sp>
          <p:nvSpPr>
            <p:cNvPr id="10381" name="Google Shape;10381;p7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3"/>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4" name="Google Shape;10384;p73"/>
          <p:cNvGrpSpPr/>
          <p:nvPr/>
        </p:nvGrpSpPr>
        <p:grpSpPr>
          <a:xfrm>
            <a:off x="7087019" y="2897521"/>
            <a:ext cx="328071" cy="349427"/>
            <a:chOff x="5421475" y="1945825"/>
            <a:chExt cx="278050" cy="296150"/>
          </a:xfrm>
        </p:grpSpPr>
        <p:sp>
          <p:nvSpPr>
            <p:cNvPr id="10385" name="Google Shape;10385;p7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3" name="Google Shape;10393;p73"/>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4" name="Google Shape;10394;p73"/>
          <p:cNvGrpSpPr/>
          <p:nvPr/>
        </p:nvGrpSpPr>
        <p:grpSpPr>
          <a:xfrm>
            <a:off x="7075869" y="3898073"/>
            <a:ext cx="350371" cy="224918"/>
            <a:chOff x="5411225" y="2726350"/>
            <a:chExt cx="296950" cy="190625"/>
          </a:xfrm>
        </p:grpSpPr>
        <p:sp>
          <p:nvSpPr>
            <p:cNvPr id="10395" name="Google Shape;10395;p7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3"/>
          <p:cNvGrpSpPr/>
          <p:nvPr/>
        </p:nvGrpSpPr>
        <p:grpSpPr>
          <a:xfrm>
            <a:off x="6185904" y="4287346"/>
            <a:ext cx="351286" cy="326390"/>
            <a:chOff x="6524150" y="1938725"/>
            <a:chExt cx="297725" cy="276625"/>
          </a:xfrm>
        </p:grpSpPr>
        <p:sp>
          <p:nvSpPr>
            <p:cNvPr id="10398" name="Google Shape;10398;p7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3"/>
          <p:cNvGrpSpPr/>
          <p:nvPr/>
        </p:nvGrpSpPr>
        <p:grpSpPr>
          <a:xfrm>
            <a:off x="6637536" y="1531966"/>
            <a:ext cx="350401" cy="349457"/>
            <a:chOff x="2141000" y="1954475"/>
            <a:chExt cx="296975" cy="296175"/>
          </a:xfrm>
        </p:grpSpPr>
        <p:sp>
          <p:nvSpPr>
            <p:cNvPr id="10403" name="Google Shape;10403;p7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73"/>
          <p:cNvGrpSpPr/>
          <p:nvPr/>
        </p:nvGrpSpPr>
        <p:grpSpPr>
          <a:xfrm>
            <a:off x="6631047" y="1983807"/>
            <a:ext cx="363380" cy="348778"/>
            <a:chOff x="2140225" y="2318650"/>
            <a:chExt cx="307975" cy="295600"/>
          </a:xfrm>
        </p:grpSpPr>
        <p:sp>
          <p:nvSpPr>
            <p:cNvPr id="10408" name="Google Shape;10408;p7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73"/>
          <p:cNvGrpSpPr/>
          <p:nvPr/>
        </p:nvGrpSpPr>
        <p:grpSpPr>
          <a:xfrm>
            <a:off x="6636607" y="2425305"/>
            <a:ext cx="352259" cy="349427"/>
            <a:chOff x="2139425" y="2682250"/>
            <a:chExt cx="298550" cy="296150"/>
          </a:xfrm>
        </p:grpSpPr>
        <p:sp>
          <p:nvSpPr>
            <p:cNvPr id="10411" name="Google Shape;10411;p7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3"/>
          <p:cNvGrpSpPr/>
          <p:nvPr/>
        </p:nvGrpSpPr>
        <p:grpSpPr>
          <a:xfrm>
            <a:off x="5301219" y="2939791"/>
            <a:ext cx="350401" cy="264888"/>
            <a:chOff x="3962775" y="1990700"/>
            <a:chExt cx="296975" cy="224500"/>
          </a:xfrm>
        </p:grpSpPr>
        <p:sp>
          <p:nvSpPr>
            <p:cNvPr id="10416" name="Google Shape;10416;p7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3"/>
          <p:cNvGrpSpPr/>
          <p:nvPr/>
        </p:nvGrpSpPr>
        <p:grpSpPr>
          <a:xfrm>
            <a:off x="5301691" y="3386497"/>
            <a:ext cx="349457" cy="349457"/>
            <a:chOff x="3963575" y="2317575"/>
            <a:chExt cx="296175" cy="296175"/>
          </a:xfrm>
        </p:grpSpPr>
        <p:sp>
          <p:nvSpPr>
            <p:cNvPr id="10421" name="Google Shape;10421;p7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3"/>
          <p:cNvGrpSpPr/>
          <p:nvPr/>
        </p:nvGrpSpPr>
        <p:grpSpPr>
          <a:xfrm>
            <a:off x="5301691" y="3836276"/>
            <a:ext cx="349457" cy="348513"/>
            <a:chOff x="3962775" y="2683025"/>
            <a:chExt cx="296175" cy="295375"/>
          </a:xfrm>
        </p:grpSpPr>
        <p:sp>
          <p:nvSpPr>
            <p:cNvPr id="10438" name="Google Shape;10438;p7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1" name="Google Shape;10441;p73"/>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2" name="Google Shape;10442;p73"/>
          <p:cNvGrpSpPr/>
          <p:nvPr/>
        </p:nvGrpSpPr>
        <p:grpSpPr>
          <a:xfrm>
            <a:off x="7516228" y="3386968"/>
            <a:ext cx="348513" cy="348513"/>
            <a:chOff x="5775900" y="2308125"/>
            <a:chExt cx="295375" cy="295375"/>
          </a:xfrm>
        </p:grpSpPr>
        <p:sp>
          <p:nvSpPr>
            <p:cNvPr id="10443" name="Google Shape;10443;p7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3"/>
          <p:cNvGrpSpPr/>
          <p:nvPr/>
        </p:nvGrpSpPr>
        <p:grpSpPr>
          <a:xfrm>
            <a:off x="7537142" y="3835804"/>
            <a:ext cx="306686" cy="349457"/>
            <a:chOff x="5794025" y="2673575"/>
            <a:chExt cx="259925" cy="296175"/>
          </a:xfrm>
        </p:grpSpPr>
        <p:sp>
          <p:nvSpPr>
            <p:cNvPr id="10449" name="Google Shape;10449;p7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1" name="Google Shape;10451;p73"/>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55"/>
        <p:cNvGrpSpPr/>
        <p:nvPr/>
      </p:nvGrpSpPr>
      <p:grpSpPr>
        <a:xfrm>
          <a:off x="0" y="0"/>
          <a:ext cx="0" cy="0"/>
          <a:chOff x="0" y="0"/>
          <a:chExt cx="0" cy="0"/>
        </a:xfrm>
      </p:grpSpPr>
      <p:sp>
        <p:nvSpPr>
          <p:cNvPr id="10456" name="Google Shape;10456;p7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57" name="Google Shape;10457;p7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458" name="Google Shape;10458;p74"/>
          <p:cNvGrpSpPr/>
          <p:nvPr/>
        </p:nvGrpSpPr>
        <p:grpSpPr>
          <a:xfrm>
            <a:off x="882957" y="1534450"/>
            <a:ext cx="292442" cy="355741"/>
            <a:chOff x="-35830350" y="1912725"/>
            <a:chExt cx="241050" cy="293225"/>
          </a:xfrm>
        </p:grpSpPr>
        <p:sp>
          <p:nvSpPr>
            <p:cNvPr id="10459" name="Google Shape;10459;p7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74"/>
          <p:cNvGrpSpPr/>
          <p:nvPr/>
        </p:nvGrpSpPr>
        <p:grpSpPr>
          <a:xfrm>
            <a:off x="851444" y="1994048"/>
            <a:ext cx="355468" cy="353587"/>
            <a:chOff x="-35854750" y="2272675"/>
            <a:chExt cx="293000" cy="291450"/>
          </a:xfrm>
        </p:grpSpPr>
        <p:sp>
          <p:nvSpPr>
            <p:cNvPr id="10462" name="Google Shape;10462;p7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74"/>
          <p:cNvGrpSpPr/>
          <p:nvPr/>
        </p:nvGrpSpPr>
        <p:grpSpPr>
          <a:xfrm>
            <a:off x="850958" y="2448634"/>
            <a:ext cx="356438" cy="354558"/>
            <a:chOff x="-35853975" y="2631825"/>
            <a:chExt cx="293800" cy="292250"/>
          </a:xfrm>
        </p:grpSpPr>
        <p:sp>
          <p:nvSpPr>
            <p:cNvPr id="10466" name="Google Shape;10466;p7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4"/>
          <p:cNvGrpSpPr/>
          <p:nvPr/>
        </p:nvGrpSpPr>
        <p:grpSpPr>
          <a:xfrm>
            <a:off x="3089562" y="1535527"/>
            <a:ext cx="353587" cy="353587"/>
            <a:chOff x="-34032200" y="1916675"/>
            <a:chExt cx="291450" cy="291450"/>
          </a:xfrm>
        </p:grpSpPr>
        <p:sp>
          <p:nvSpPr>
            <p:cNvPr id="10472" name="Google Shape;10472;p7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6" name="Google Shape;10476;p74"/>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7" name="Google Shape;10477;p74"/>
          <p:cNvGrpSpPr/>
          <p:nvPr/>
        </p:nvGrpSpPr>
        <p:grpSpPr>
          <a:xfrm>
            <a:off x="3089092" y="2448634"/>
            <a:ext cx="354527" cy="354558"/>
            <a:chOff x="-34032200" y="2634975"/>
            <a:chExt cx="292225" cy="292250"/>
          </a:xfrm>
        </p:grpSpPr>
        <p:sp>
          <p:nvSpPr>
            <p:cNvPr id="10478" name="Google Shape;10478;p7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74"/>
          <p:cNvGrpSpPr/>
          <p:nvPr/>
        </p:nvGrpSpPr>
        <p:grpSpPr>
          <a:xfrm>
            <a:off x="1739487" y="2914882"/>
            <a:ext cx="358379" cy="354527"/>
            <a:chOff x="-32245875" y="1938725"/>
            <a:chExt cx="295400" cy="292225"/>
          </a:xfrm>
        </p:grpSpPr>
        <p:sp>
          <p:nvSpPr>
            <p:cNvPr id="10482" name="Google Shape;10482;p7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4"/>
          <p:cNvGrpSpPr/>
          <p:nvPr/>
        </p:nvGrpSpPr>
        <p:grpSpPr>
          <a:xfrm>
            <a:off x="1736150" y="3384280"/>
            <a:ext cx="365052" cy="352162"/>
            <a:chOff x="-32243500" y="2299850"/>
            <a:chExt cx="300900" cy="290275"/>
          </a:xfrm>
        </p:grpSpPr>
        <p:sp>
          <p:nvSpPr>
            <p:cNvPr id="10486" name="Google Shape;10486;p7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8" name="Google Shape;10488;p74"/>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9" name="Google Shape;10489;p74"/>
          <p:cNvGrpSpPr/>
          <p:nvPr/>
        </p:nvGrpSpPr>
        <p:grpSpPr>
          <a:xfrm>
            <a:off x="1299432" y="1534571"/>
            <a:ext cx="354527" cy="355498"/>
            <a:chOff x="-35495600" y="1912725"/>
            <a:chExt cx="292225" cy="293025"/>
          </a:xfrm>
        </p:grpSpPr>
        <p:sp>
          <p:nvSpPr>
            <p:cNvPr id="10490" name="Google Shape;10490;p7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3" name="Google Shape;10493;p74"/>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4"/>
          <p:cNvGrpSpPr/>
          <p:nvPr/>
        </p:nvGrpSpPr>
        <p:grpSpPr>
          <a:xfrm>
            <a:off x="1299432" y="2449119"/>
            <a:ext cx="354527" cy="353587"/>
            <a:chOff x="-35495600" y="2631825"/>
            <a:chExt cx="292225" cy="291450"/>
          </a:xfrm>
        </p:grpSpPr>
        <p:sp>
          <p:nvSpPr>
            <p:cNvPr id="10495" name="Google Shape;10495;p7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74"/>
          <p:cNvGrpSpPr/>
          <p:nvPr/>
        </p:nvGrpSpPr>
        <p:grpSpPr>
          <a:xfrm>
            <a:off x="3537081" y="1535527"/>
            <a:ext cx="353587" cy="353587"/>
            <a:chOff x="-33673825" y="1916675"/>
            <a:chExt cx="291450" cy="291450"/>
          </a:xfrm>
        </p:grpSpPr>
        <p:sp>
          <p:nvSpPr>
            <p:cNvPr id="10500" name="Google Shape;10500;p7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74"/>
          <p:cNvGrpSpPr/>
          <p:nvPr/>
        </p:nvGrpSpPr>
        <p:grpSpPr>
          <a:xfrm>
            <a:off x="3534700" y="1993107"/>
            <a:ext cx="358349" cy="355468"/>
            <a:chOff x="-33676975" y="2275050"/>
            <a:chExt cx="295375" cy="293000"/>
          </a:xfrm>
        </p:grpSpPr>
        <p:sp>
          <p:nvSpPr>
            <p:cNvPr id="10505" name="Google Shape;10505;p7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4"/>
          <p:cNvGrpSpPr/>
          <p:nvPr/>
        </p:nvGrpSpPr>
        <p:grpSpPr>
          <a:xfrm>
            <a:off x="3537081" y="2448406"/>
            <a:ext cx="353587" cy="355013"/>
            <a:chOff x="-33673825" y="2634975"/>
            <a:chExt cx="291450" cy="292625"/>
          </a:xfrm>
        </p:grpSpPr>
        <p:sp>
          <p:nvSpPr>
            <p:cNvPr id="10509" name="Google Shape;10509;p7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4"/>
          <p:cNvGrpSpPr/>
          <p:nvPr/>
        </p:nvGrpSpPr>
        <p:grpSpPr>
          <a:xfrm>
            <a:off x="2205089" y="2915322"/>
            <a:ext cx="329687" cy="353648"/>
            <a:chOff x="-31874100" y="1939525"/>
            <a:chExt cx="271750" cy="291500"/>
          </a:xfrm>
        </p:grpSpPr>
        <p:sp>
          <p:nvSpPr>
            <p:cNvPr id="10512" name="Google Shape;10512;p7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4" name="Google Shape;10514;p74"/>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5" name="Google Shape;10515;p74"/>
          <p:cNvGrpSpPr/>
          <p:nvPr/>
        </p:nvGrpSpPr>
        <p:grpSpPr>
          <a:xfrm>
            <a:off x="2186451" y="3844343"/>
            <a:ext cx="366963" cy="352768"/>
            <a:chOff x="-31889075" y="2658950"/>
            <a:chExt cx="302475" cy="290775"/>
          </a:xfrm>
        </p:grpSpPr>
        <p:sp>
          <p:nvSpPr>
            <p:cNvPr id="10516" name="Google Shape;10516;p7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8" name="Google Shape;10518;p74"/>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9" name="Google Shape;10519;p74"/>
          <p:cNvGrpSpPr/>
          <p:nvPr/>
        </p:nvGrpSpPr>
        <p:grpSpPr>
          <a:xfrm>
            <a:off x="1747421" y="1534571"/>
            <a:ext cx="354527" cy="355498"/>
            <a:chOff x="-35136450" y="1912725"/>
            <a:chExt cx="292225" cy="293025"/>
          </a:xfrm>
        </p:grpSpPr>
        <p:sp>
          <p:nvSpPr>
            <p:cNvPr id="10520" name="Google Shape;10520;p7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74"/>
          <p:cNvGrpSpPr/>
          <p:nvPr/>
        </p:nvGrpSpPr>
        <p:grpSpPr>
          <a:xfrm>
            <a:off x="1747891" y="1993790"/>
            <a:ext cx="353587" cy="354103"/>
            <a:chOff x="-35134875" y="2272675"/>
            <a:chExt cx="291450" cy="291875"/>
          </a:xfrm>
        </p:grpSpPr>
        <p:sp>
          <p:nvSpPr>
            <p:cNvPr id="10524" name="Google Shape;10524;p7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74"/>
          <p:cNvGrpSpPr/>
          <p:nvPr/>
        </p:nvGrpSpPr>
        <p:grpSpPr>
          <a:xfrm>
            <a:off x="1789458" y="2449119"/>
            <a:ext cx="270453" cy="353587"/>
            <a:chOff x="-35101800" y="2631050"/>
            <a:chExt cx="222925" cy="291450"/>
          </a:xfrm>
        </p:grpSpPr>
        <p:sp>
          <p:nvSpPr>
            <p:cNvPr id="10529" name="Google Shape;10529;p7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3" name="Google Shape;10533;p74"/>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4" name="Google Shape;10534;p74"/>
          <p:cNvGrpSpPr/>
          <p:nvPr/>
        </p:nvGrpSpPr>
        <p:grpSpPr>
          <a:xfrm>
            <a:off x="3977510" y="1993107"/>
            <a:ext cx="353587" cy="355468"/>
            <a:chOff x="-33314675" y="2275050"/>
            <a:chExt cx="291450" cy="293000"/>
          </a:xfrm>
        </p:grpSpPr>
        <p:sp>
          <p:nvSpPr>
            <p:cNvPr id="10535" name="Google Shape;10535;p7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8" name="Google Shape;10538;p74"/>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9" name="Google Shape;10539;p74"/>
          <p:cNvGrpSpPr/>
          <p:nvPr/>
        </p:nvGrpSpPr>
        <p:grpSpPr>
          <a:xfrm>
            <a:off x="2639701" y="2915367"/>
            <a:ext cx="353587" cy="353557"/>
            <a:chOff x="-31523625" y="1939525"/>
            <a:chExt cx="291450" cy="291425"/>
          </a:xfrm>
        </p:grpSpPr>
        <p:sp>
          <p:nvSpPr>
            <p:cNvPr id="10540" name="Google Shape;10540;p7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74"/>
          <p:cNvGrpSpPr/>
          <p:nvPr/>
        </p:nvGrpSpPr>
        <p:grpSpPr>
          <a:xfrm>
            <a:off x="2638746" y="3383568"/>
            <a:ext cx="355498" cy="353587"/>
            <a:chOff x="-31523625" y="2298675"/>
            <a:chExt cx="293025" cy="291450"/>
          </a:xfrm>
        </p:grpSpPr>
        <p:sp>
          <p:nvSpPr>
            <p:cNvPr id="10552" name="Google Shape;10552;p7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5" name="Google Shape;10555;p74"/>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4"/>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74"/>
          <p:cNvGrpSpPr/>
          <p:nvPr/>
        </p:nvGrpSpPr>
        <p:grpSpPr>
          <a:xfrm>
            <a:off x="2205934" y="1535542"/>
            <a:ext cx="331598" cy="353557"/>
            <a:chOff x="-34767825" y="1914325"/>
            <a:chExt cx="273325" cy="291425"/>
          </a:xfrm>
        </p:grpSpPr>
        <p:sp>
          <p:nvSpPr>
            <p:cNvPr id="10558" name="Google Shape;10558;p7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4"/>
          <p:cNvGrpSpPr/>
          <p:nvPr/>
        </p:nvGrpSpPr>
        <p:grpSpPr>
          <a:xfrm>
            <a:off x="2193513" y="1993092"/>
            <a:ext cx="356438" cy="355498"/>
            <a:chOff x="-34778075" y="2272675"/>
            <a:chExt cx="293800" cy="293025"/>
          </a:xfrm>
        </p:grpSpPr>
        <p:sp>
          <p:nvSpPr>
            <p:cNvPr id="10562" name="Google Shape;10562;p7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74"/>
          <p:cNvGrpSpPr/>
          <p:nvPr/>
        </p:nvGrpSpPr>
        <p:grpSpPr>
          <a:xfrm>
            <a:off x="2194939" y="2449119"/>
            <a:ext cx="353587" cy="353587"/>
            <a:chOff x="-34776500" y="2631825"/>
            <a:chExt cx="291450" cy="291450"/>
          </a:xfrm>
        </p:grpSpPr>
        <p:sp>
          <p:nvSpPr>
            <p:cNvPr id="10566" name="Google Shape;10566;p7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74"/>
          <p:cNvGrpSpPr/>
          <p:nvPr/>
        </p:nvGrpSpPr>
        <p:grpSpPr>
          <a:xfrm>
            <a:off x="853628" y="2912973"/>
            <a:ext cx="354527" cy="358349"/>
            <a:chOff x="-32956300" y="1915900"/>
            <a:chExt cx="292225" cy="295375"/>
          </a:xfrm>
        </p:grpSpPr>
        <p:sp>
          <p:nvSpPr>
            <p:cNvPr id="10570" name="Google Shape;10570;p7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2" name="Google Shape;10572;p74"/>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4"/>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4" name="Google Shape;10574;p74"/>
          <p:cNvGrpSpPr/>
          <p:nvPr/>
        </p:nvGrpSpPr>
        <p:grpSpPr>
          <a:xfrm>
            <a:off x="3081101" y="2915367"/>
            <a:ext cx="356438" cy="353557"/>
            <a:chOff x="-31166825" y="1939525"/>
            <a:chExt cx="293800" cy="291425"/>
          </a:xfrm>
        </p:grpSpPr>
        <p:sp>
          <p:nvSpPr>
            <p:cNvPr id="10575" name="Google Shape;10575;p7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4"/>
          <p:cNvGrpSpPr/>
          <p:nvPr/>
        </p:nvGrpSpPr>
        <p:grpSpPr>
          <a:xfrm>
            <a:off x="3082057" y="3383295"/>
            <a:ext cx="354527" cy="354133"/>
            <a:chOff x="-31165250" y="2298675"/>
            <a:chExt cx="292225" cy="291900"/>
          </a:xfrm>
        </p:grpSpPr>
        <p:sp>
          <p:nvSpPr>
            <p:cNvPr id="10587" name="Google Shape;10587;p7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4"/>
          <p:cNvGrpSpPr/>
          <p:nvPr/>
        </p:nvGrpSpPr>
        <p:grpSpPr>
          <a:xfrm>
            <a:off x="3082542" y="3843949"/>
            <a:ext cx="353557" cy="353557"/>
            <a:chOff x="-31164450" y="2657050"/>
            <a:chExt cx="291425" cy="291425"/>
          </a:xfrm>
        </p:grpSpPr>
        <p:sp>
          <p:nvSpPr>
            <p:cNvPr id="10591" name="Google Shape;10591;p7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5" name="Google Shape;10595;p74"/>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6" name="Google Shape;10596;p74"/>
          <p:cNvGrpSpPr/>
          <p:nvPr/>
        </p:nvGrpSpPr>
        <p:grpSpPr>
          <a:xfrm>
            <a:off x="2632987" y="1535178"/>
            <a:ext cx="358349" cy="354285"/>
            <a:chOff x="-34421275" y="1912725"/>
            <a:chExt cx="295375" cy="292025"/>
          </a:xfrm>
        </p:grpSpPr>
        <p:sp>
          <p:nvSpPr>
            <p:cNvPr id="10597" name="Google Shape;10597;p7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4"/>
          <p:cNvGrpSpPr/>
          <p:nvPr/>
        </p:nvGrpSpPr>
        <p:grpSpPr>
          <a:xfrm>
            <a:off x="2632032" y="1993093"/>
            <a:ext cx="360260" cy="355498"/>
            <a:chOff x="-34418125" y="2271100"/>
            <a:chExt cx="296950" cy="293025"/>
          </a:xfrm>
        </p:grpSpPr>
        <p:sp>
          <p:nvSpPr>
            <p:cNvPr id="10600" name="Google Shape;10600;p7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4"/>
          <p:cNvGrpSpPr/>
          <p:nvPr/>
        </p:nvGrpSpPr>
        <p:grpSpPr>
          <a:xfrm>
            <a:off x="2632987" y="2449119"/>
            <a:ext cx="358349" cy="353587"/>
            <a:chOff x="-34421275" y="2631050"/>
            <a:chExt cx="295375" cy="291450"/>
          </a:xfrm>
        </p:grpSpPr>
        <p:sp>
          <p:nvSpPr>
            <p:cNvPr id="10606" name="Google Shape;10606;p7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0" name="Google Shape;10610;p74"/>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4"/>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74"/>
          <p:cNvGrpSpPr/>
          <p:nvPr/>
        </p:nvGrpSpPr>
        <p:grpSpPr>
          <a:xfrm>
            <a:off x="3537620" y="2915837"/>
            <a:ext cx="353587" cy="352617"/>
            <a:chOff x="-30805300" y="1938725"/>
            <a:chExt cx="291450" cy="290650"/>
          </a:xfrm>
        </p:grpSpPr>
        <p:sp>
          <p:nvSpPr>
            <p:cNvPr id="10614" name="Google Shape;10614;p7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4"/>
          <p:cNvGrpSpPr/>
          <p:nvPr/>
        </p:nvGrpSpPr>
        <p:grpSpPr>
          <a:xfrm>
            <a:off x="3538105" y="3383765"/>
            <a:ext cx="352617" cy="353193"/>
            <a:chOff x="-30805300" y="2298675"/>
            <a:chExt cx="290650" cy="291125"/>
          </a:xfrm>
        </p:grpSpPr>
        <p:sp>
          <p:nvSpPr>
            <p:cNvPr id="10617" name="Google Shape;10617;p7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74"/>
          <p:cNvGrpSpPr/>
          <p:nvPr/>
        </p:nvGrpSpPr>
        <p:grpSpPr>
          <a:xfrm>
            <a:off x="3537635" y="3843949"/>
            <a:ext cx="353557" cy="353557"/>
            <a:chOff x="-30806075" y="2657050"/>
            <a:chExt cx="291425" cy="291425"/>
          </a:xfrm>
        </p:grpSpPr>
        <p:sp>
          <p:nvSpPr>
            <p:cNvPr id="10622" name="Google Shape;10622;p7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4"/>
          <p:cNvGrpSpPr/>
          <p:nvPr/>
        </p:nvGrpSpPr>
        <p:grpSpPr>
          <a:xfrm>
            <a:off x="2639681" y="4301756"/>
            <a:ext cx="353557" cy="353557"/>
            <a:chOff x="-30064925" y="2332550"/>
            <a:chExt cx="291425" cy="291425"/>
          </a:xfrm>
        </p:grpSpPr>
        <p:sp>
          <p:nvSpPr>
            <p:cNvPr id="10626" name="Google Shape;10626;p7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4"/>
          <p:cNvGrpSpPr/>
          <p:nvPr/>
        </p:nvGrpSpPr>
        <p:grpSpPr>
          <a:xfrm>
            <a:off x="3983068" y="2911256"/>
            <a:ext cx="348855" cy="347879"/>
            <a:chOff x="2821450" y="2957850"/>
            <a:chExt cx="259275" cy="258550"/>
          </a:xfrm>
        </p:grpSpPr>
        <p:sp>
          <p:nvSpPr>
            <p:cNvPr id="10630" name="Google Shape;10630;p7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633" name="Google Shape;10633;p74"/>
          <p:cNvGrpSpPr/>
          <p:nvPr/>
        </p:nvGrpSpPr>
        <p:grpSpPr>
          <a:xfrm>
            <a:off x="4858100" y="1532274"/>
            <a:ext cx="361090" cy="361090"/>
            <a:chOff x="-57970450" y="1903275"/>
            <a:chExt cx="318225" cy="318225"/>
          </a:xfrm>
        </p:grpSpPr>
        <p:sp>
          <p:nvSpPr>
            <p:cNvPr id="10634" name="Google Shape;10634;p7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4"/>
          <p:cNvGrpSpPr/>
          <p:nvPr/>
        </p:nvGrpSpPr>
        <p:grpSpPr>
          <a:xfrm>
            <a:off x="4880000" y="2008231"/>
            <a:ext cx="317290" cy="359303"/>
            <a:chOff x="-57950750" y="2296300"/>
            <a:chExt cx="279625" cy="316650"/>
          </a:xfrm>
        </p:grpSpPr>
        <p:sp>
          <p:nvSpPr>
            <p:cNvPr id="10639" name="Google Shape;10639;p7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74"/>
          <p:cNvGrpSpPr/>
          <p:nvPr/>
        </p:nvGrpSpPr>
        <p:grpSpPr>
          <a:xfrm>
            <a:off x="4858214" y="2459907"/>
            <a:ext cx="360863" cy="360211"/>
            <a:chOff x="-57969675" y="2687750"/>
            <a:chExt cx="318025" cy="317450"/>
          </a:xfrm>
        </p:grpSpPr>
        <p:sp>
          <p:nvSpPr>
            <p:cNvPr id="10644" name="Google Shape;10644;p7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74"/>
          <p:cNvGrpSpPr/>
          <p:nvPr/>
        </p:nvGrpSpPr>
        <p:grpSpPr>
          <a:xfrm>
            <a:off x="7067397" y="1532274"/>
            <a:ext cx="363785" cy="361090"/>
            <a:chOff x="-56012425" y="1903275"/>
            <a:chExt cx="320600" cy="318225"/>
          </a:xfrm>
        </p:grpSpPr>
        <p:sp>
          <p:nvSpPr>
            <p:cNvPr id="10649" name="Google Shape;10649;p7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74"/>
          <p:cNvGrpSpPr/>
          <p:nvPr/>
        </p:nvGrpSpPr>
        <p:grpSpPr>
          <a:xfrm>
            <a:off x="7068290" y="2006443"/>
            <a:ext cx="361998" cy="361998"/>
            <a:chOff x="-56010850" y="2294725"/>
            <a:chExt cx="319025" cy="319025"/>
          </a:xfrm>
        </p:grpSpPr>
        <p:sp>
          <p:nvSpPr>
            <p:cNvPr id="10652" name="Google Shape;10652;p7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74"/>
          <p:cNvGrpSpPr/>
          <p:nvPr/>
        </p:nvGrpSpPr>
        <p:grpSpPr>
          <a:xfrm>
            <a:off x="7068305" y="2459027"/>
            <a:ext cx="361969" cy="361090"/>
            <a:chOff x="-56010050" y="2686975"/>
            <a:chExt cx="319000" cy="318225"/>
          </a:xfrm>
        </p:grpSpPr>
        <p:sp>
          <p:nvSpPr>
            <p:cNvPr id="10657" name="Google Shape;10657;p7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74"/>
          <p:cNvGrpSpPr/>
          <p:nvPr/>
        </p:nvGrpSpPr>
        <p:grpSpPr>
          <a:xfrm>
            <a:off x="5753801" y="2911936"/>
            <a:ext cx="361998" cy="361090"/>
            <a:chOff x="-54081175" y="1903275"/>
            <a:chExt cx="319025" cy="318225"/>
          </a:xfrm>
        </p:grpSpPr>
        <p:sp>
          <p:nvSpPr>
            <p:cNvPr id="10662" name="Google Shape;10662;p7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74"/>
          <p:cNvGrpSpPr/>
          <p:nvPr/>
        </p:nvGrpSpPr>
        <p:grpSpPr>
          <a:xfrm>
            <a:off x="5776154" y="3365399"/>
            <a:ext cx="317290" cy="360211"/>
            <a:chOff x="-54063050" y="2296300"/>
            <a:chExt cx="279625" cy="317450"/>
          </a:xfrm>
        </p:grpSpPr>
        <p:sp>
          <p:nvSpPr>
            <p:cNvPr id="10665" name="Google Shape;10665;p7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74"/>
          <p:cNvGrpSpPr/>
          <p:nvPr/>
        </p:nvGrpSpPr>
        <p:grpSpPr>
          <a:xfrm>
            <a:off x="5776154" y="3829461"/>
            <a:ext cx="317290" cy="361033"/>
            <a:chOff x="-54061475" y="2685450"/>
            <a:chExt cx="279625" cy="318175"/>
          </a:xfrm>
        </p:grpSpPr>
        <p:sp>
          <p:nvSpPr>
            <p:cNvPr id="10670" name="Google Shape;10670;p7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74"/>
          <p:cNvGrpSpPr/>
          <p:nvPr/>
        </p:nvGrpSpPr>
        <p:grpSpPr>
          <a:xfrm>
            <a:off x="8029690" y="2921780"/>
            <a:ext cx="275278" cy="361969"/>
            <a:chOff x="-52074300" y="1911950"/>
            <a:chExt cx="242600" cy="319000"/>
          </a:xfrm>
        </p:grpSpPr>
        <p:sp>
          <p:nvSpPr>
            <p:cNvPr id="10675" name="Google Shape;10675;p7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74"/>
          <p:cNvGrpSpPr/>
          <p:nvPr/>
        </p:nvGrpSpPr>
        <p:grpSpPr>
          <a:xfrm>
            <a:off x="5287689" y="1533182"/>
            <a:ext cx="361998" cy="361090"/>
            <a:chOff x="-57578225" y="1904075"/>
            <a:chExt cx="319025" cy="318225"/>
          </a:xfrm>
        </p:grpSpPr>
        <p:sp>
          <p:nvSpPr>
            <p:cNvPr id="10680" name="Google Shape;10680;p7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4"/>
          <p:cNvGrpSpPr/>
          <p:nvPr/>
        </p:nvGrpSpPr>
        <p:grpSpPr>
          <a:xfrm>
            <a:off x="5310042" y="2006443"/>
            <a:ext cx="317290" cy="361090"/>
            <a:chOff x="-57558525" y="2294725"/>
            <a:chExt cx="279625" cy="318225"/>
          </a:xfrm>
        </p:grpSpPr>
        <p:sp>
          <p:nvSpPr>
            <p:cNvPr id="10685" name="Google Shape;10685;p7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4"/>
          <p:cNvGrpSpPr/>
          <p:nvPr/>
        </p:nvGrpSpPr>
        <p:grpSpPr>
          <a:xfrm>
            <a:off x="5285901" y="2459027"/>
            <a:ext cx="365572" cy="361969"/>
            <a:chOff x="-57579800" y="2686975"/>
            <a:chExt cx="322175" cy="319000"/>
          </a:xfrm>
        </p:grpSpPr>
        <p:sp>
          <p:nvSpPr>
            <p:cNvPr id="10691" name="Google Shape;10691;p7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74"/>
          <p:cNvGrpSpPr/>
          <p:nvPr/>
        </p:nvGrpSpPr>
        <p:grpSpPr>
          <a:xfrm>
            <a:off x="7510682" y="2006443"/>
            <a:ext cx="367359" cy="361090"/>
            <a:chOff x="-55620975" y="2294725"/>
            <a:chExt cx="323750" cy="318225"/>
          </a:xfrm>
        </p:grpSpPr>
        <p:sp>
          <p:nvSpPr>
            <p:cNvPr id="10694" name="Google Shape;10694;p7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74"/>
          <p:cNvGrpSpPr/>
          <p:nvPr/>
        </p:nvGrpSpPr>
        <p:grpSpPr>
          <a:xfrm>
            <a:off x="7512923" y="2458942"/>
            <a:ext cx="362877" cy="361175"/>
            <a:chOff x="-55620175" y="2686900"/>
            <a:chExt cx="319800" cy="318300"/>
          </a:xfrm>
        </p:grpSpPr>
        <p:sp>
          <p:nvSpPr>
            <p:cNvPr id="10701" name="Google Shape;10701;p7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4"/>
          <p:cNvGrpSpPr/>
          <p:nvPr/>
        </p:nvGrpSpPr>
        <p:grpSpPr>
          <a:xfrm>
            <a:off x="6198887" y="2911936"/>
            <a:ext cx="361969" cy="361090"/>
            <a:chOff x="-53690500" y="1903275"/>
            <a:chExt cx="319000" cy="318225"/>
          </a:xfrm>
        </p:grpSpPr>
        <p:sp>
          <p:nvSpPr>
            <p:cNvPr id="10706" name="Google Shape;10706;p7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74"/>
          <p:cNvGrpSpPr/>
          <p:nvPr/>
        </p:nvGrpSpPr>
        <p:grpSpPr>
          <a:xfrm>
            <a:off x="6221226" y="3365399"/>
            <a:ext cx="317290" cy="359303"/>
            <a:chOff x="-53670800" y="2296300"/>
            <a:chExt cx="279625" cy="316650"/>
          </a:xfrm>
        </p:grpSpPr>
        <p:sp>
          <p:nvSpPr>
            <p:cNvPr id="10711" name="Google Shape;10711;p7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4"/>
          <p:cNvGrpSpPr/>
          <p:nvPr/>
        </p:nvGrpSpPr>
        <p:grpSpPr>
          <a:xfrm>
            <a:off x="6198887" y="3830738"/>
            <a:ext cx="361969" cy="361544"/>
            <a:chOff x="-53690500" y="2686575"/>
            <a:chExt cx="319000" cy="318625"/>
          </a:xfrm>
        </p:grpSpPr>
        <p:sp>
          <p:nvSpPr>
            <p:cNvPr id="10716" name="Google Shape;10716;p7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74"/>
          <p:cNvGrpSpPr/>
          <p:nvPr/>
        </p:nvGrpSpPr>
        <p:grpSpPr>
          <a:xfrm>
            <a:off x="8008669" y="3373598"/>
            <a:ext cx="317319" cy="360948"/>
            <a:chOff x="-52092425" y="2303525"/>
            <a:chExt cx="279650" cy="318100"/>
          </a:xfrm>
        </p:grpSpPr>
        <p:sp>
          <p:nvSpPr>
            <p:cNvPr id="10721" name="Google Shape;10721;p7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74"/>
          <p:cNvGrpSpPr/>
          <p:nvPr/>
        </p:nvGrpSpPr>
        <p:grpSpPr>
          <a:xfrm>
            <a:off x="5727728" y="1534061"/>
            <a:ext cx="363756" cy="361090"/>
            <a:chOff x="-57189125" y="1904850"/>
            <a:chExt cx="320575" cy="318225"/>
          </a:xfrm>
        </p:grpSpPr>
        <p:sp>
          <p:nvSpPr>
            <p:cNvPr id="10727" name="Google Shape;10727;p7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4"/>
          <p:cNvGrpSpPr/>
          <p:nvPr/>
        </p:nvGrpSpPr>
        <p:grpSpPr>
          <a:xfrm>
            <a:off x="5728621" y="2028797"/>
            <a:ext cx="361969" cy="316411"/>
            <a:chOff x="-57187550" y="2314425"/>
            <a:chExt cx="319000" cy="278850"/>
          </a:xfrm>
        </p:grpSpPr>
        <p:sp>
          <p:nvSpPr>
            <p:cNvPr id="10733" name="Google Shape;10733;p7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4"/>
          <p:cNvGrpSpPr/>
          <p:nvPr/>
        </p:nvGrpSpPr>
        <p:grpSpPr>
          <a:xfrm>
            <a:off x="5745585" y="2458346"/>
            <a:ext cx="328042" cy="361771"/>
            <a:chOff x="-57172600" y="2686375"/>
            <a:chExt cx="289100" cy="318825"/>
          </a:xfrm>
        </p:grpSpPr>
        <p:sp>
          <p:nvSpPr>
            <p:cNvPr id="10738" name="Google Shape;10738;p7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74"/>
          <p:cNvGrpSpPr/>
          <p:nvPr/>
        </p:nvGrpSpPr>
        <p:grpSpPr>
          <a:xfrm>
            <a:off x="7958434" y="1532274"/>
            <a:ext cx="361090" cy="359303"/>
            <a:chOff x="-55225575" y="1903275"/>
            <a:chExt cx="318225" cy="316650"/>
          </a:xfrm>
        </p:grpSpPr>
        <p:sp>
          <p:nvSpPr>
            <p:cNvPr id="10741" name="Google Shape;10741;p7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74"/>
          <p:cNvGrpSpPr/>
          <p:nvPr/>
        </p:nvGrpSpPr>
        <p:grpSpPr>
          <a:xfrm>
            <a:off x="7969611" y="2008231"/>
            <a:ext cx="338736" cy="359303"/>
            <a:chOff x="-55217700" y="2296300"/>
            <a:chExt cx="298525" cy="316650"/>
          </a:xfrm>
        </p:grpSpPr>
        <p:sp>
          <p:nvSpPr>
            <p:cNvPr id="10747" name="Google Shape;10747;p7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74"/>
          <p:cNvGrpSpPr/>
          <p:nvPr/>
        </p:nvGrpSpPr>
        <p:grpSpPr>
          <a:xfrm>
            <a:off x="7957541" y="2460814"/>
            <a:ext cx="362877" cy="359303"/>
            <a:chOff x="-55229525" y="2688550"/>
            <a:chExt cx="319800" cy="316650"/>
          </a:xfrm>
        </p:grpSpPr>
        <p:sp>
          <p:nvSpPr>
            <p:cNvPr id="10752" name="Google Shape;10752;p7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4"/>
          <p:cNvGrpSpPr/>
          <p:nvPr/>
        </p:nvGrpSpPr>
        <p:grpSpPr>
          <a:xfrm>
            <a:off x="6653760" y="2911936"/>
            <a:ext cx="338765" cy="361090"/>
            <a:chOff x="-53288825" y="1903275"/>
            <a:chExt cx="298550" cy="318225"/>
          </a:xfrm>
        </p:grpSpPr>
        <p:sp>
          <p:nvSpPr>
            <p:cNvPr id="10757" name="Google Shape;10757;p7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74"/>
          <p:cNvGrpSpPr/>
          <p:nvPr/>
        </p:nvGrpSpPr>
        <p:grpSpPr>
          <a:xfrm>
            <a:off x="6642143" y="3363612"/>
            <a:ext cx="361998" cy="361090"/>
            <a:chOff x="-53299850" y="2294725"/>
            <a:chExt cx="319025" cy="318225"/>
          </a:xfrm>
        </p:grpSpPr>
        <p:sp>
          <p:nvSpPr>
            <p:cNvPr id="10761" name="Google Shape;10761;p7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4"/>
          <p:cNvGrpSpPr/>
          <p:nvPr/>
        </p:nvGrpSpPr>
        <p:grpSpPr>
          <a:xfrm>
            <a:off x="6664936" y="3832071"/>
            <a:ext cx="316411" cy="360211"/>
            <a:chOff x="-53278575" y="2687750"/>
            <a:chExt cx="278850" cy="317450"/>
          </a:xfrm>
        </p:grpSpPr>
        <p:sp>
          <p:nvSpPr>
            <p:cNvPr id="10764" name="Google Shape;10764;p7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74"/>
          <p:cNvGrpSpPr/>
          <p:nvPr/>
        </p:nvGrpSpPr>
        <p:grpSpPr>
          <a:xfrm>
            <a:off x="7986330" y="3831759"/>
            <a:ext cx="361998" cy="362310"/>
            <a:chOff x="-52101875" y="2687475"/>
            <a:chExt cx="319025" cy="319300"/>
          </a:xfrm>
        </p:grpSpPr>
        <p:sp>
          <p:nvSpPr>
            <p:cNvPr id="10769" name="Google Shape;10769;p7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4"/>
          <p:cNvGrpSpPr/>
          <p:nvPr/>
        </p:nvGrpSpPr>
        <p:grpSpPr>
          <a:xfrm>
            <a:off x="6201079" y="1533182"/>
            <a:ext cx="317290" cy="361090"/>
            <a:chOff x="-56774050" y="1904075"/>
            <a:chExt cx="279625" cy="318225"/>
          </a:xfrm>
        </p:grpSpPr>
        <p:sp>
          <p:nvSpPr>
            <p:cNvPr id="10774" name="Google Shape;10774;p7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74"/>
          <p:cNvGrpSpPr/>
          <p:nvPr/>
        </p:nvGrpSpPr>
        <p:grpSpPr>
          <a:xfrm>
            <a:off x="6201079" y="2006443"/>
            <a:ext cx="317290" cy="361090"/>
            <a:chOff x="-56774850" y="2294725"/>
            <a:chExt cx="279625" cy="318225"/>
          </a:xfrm>
        </p:grpSpPr>
        <p:sp>
          <p:nvSpPr>
            <p:cNvPr id="10777" name="Google Shape;10777;p7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74"/>
          <p:cNvGrpSpPr/>
          <p:nvPr/>
        </p:nvGrpSpPr>
        <p:grpSpPr>
          <a:xfrm>
            <a:off x="6222086" y="2459027"/>
            <a:ext cx="275278" cy="360182"/>
            <a:chOff x="-56756725" y="2686975"/>
            <a:chExt cx="242600" cy="317425"/>
          </a:xfrm>
        </p:grpSpPr>
        <p:sp>
          <p:nvSpPr>
            <p:cNvPr id="10781" name="Google Shape;10781;p7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4"/>
          <p:cNvGrpSpPr/>
          <p:nvPr/>
        </p:nvGrpSpPr>
        <p:grpSpPr>
          <a:xfrm>
            <a:off x="4870518" y="2911936"/>
            <a:ext cx="337346" cy="361998"/>
            <a:chOff x="-54826975" y="1903275"/>
            <a:chExt cx="297300" cy="319025"/>
          </a:xfrm>
        </p:grpSpPr>
        <p:sp>
          <p:nvSpPr>
            <p:cNvPr id="10785" name="Google Shape;10785;p7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4"/>
          <p:cNvGrpSpPr/>
          <p:nvPr/>
        </p:nvGrpSpPr>
        <p:grpSpPr>
          <a:xfrm>
            <a:off x="4858206" y="3365399"/>
            <a:ext cx="361969" cy="359274"/>
            <a:chOff x="-54836500" y="2296300"/>
            <a:chExt cx="319000" cy="316625"/>
          </a:xfrm>
        </p:grpSpPr>
        <p:sp>
          <p:nvSpPr>
            <p:cNvPr id="10789" name="Google Shape;10789;p7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4"/>
          <p:cNvGrpSpPr/>
          <p:nvPr/>
        </p:nvGrpSpPr>
        <p:grpSpPr>
          <a:xfrm>
            <a:off x="4879652" y="3832071"/>
            <a:ext cx="319078" cy="361090"/>
            <a:chOff x="-54817600" y="2687750"/>
            <a:chExt cx="281200" cy="318225"/>
          </a:xfrm>
        </p:grpSpPr>
        <p:sp>
          <p:nvSpPr>
            <p:cNvPr id="10794" name="Google Shape;10794;p7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4"/>
          <p:cNvGrpSpPr/>
          <p:nvPr/>
        </p:nvGrpSpPr>
        <p:grpSpPr>
          <a:xfrm>
            <a:off x="7110476" y="2911936"/>
            <a:ext cx="317290" cy="359303"/>
            <a:chOff x="-52887125" y="1903275"/>
            <a:chExt cx="279625" cy="316650"/>
          </a:xfrm>
        </p:grpSpPr>
        <p:sp>
          <p:nvSpPr>
            <p:cNvPr id="10799" name="Google Shape;10799;p7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4"/>
          <p:cNvGrpSpPr/>
          <p:nvPr/>
        </p:nvGrpSpPr>
        <p:grpSpPr>
          <a:xfrm>
            <a:off x="7089030" y="3362733"/>
            <a:ext cx="360182" cy="361969"/>
            <a:chOff x="-52906025" y="2293950"/>
            <a:chExt cx="317425" cy="319000"/>
          </a:xfrm>
        </p:grpSpPr>
        <p:sp>
          <p:nvSpPr>
            <p:cNvPr id="10802" name="Google Shape;10802;p7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4"/>
          <p:cNvGrpSpPr/>
          <p:nvPr/>
        </p:nvGrpSpPr>
        <p:grpSpPr>
          <a:xfrm>
            <a:off x="7110476" y="3831192"/>
            <a:ext cx="317290" cy="361090"/>
            <a:chOff x="-52887125" y="2686975"/>
            <a:chExt cx="279625" cy="318225"/>
          </a:xfrm>
        </p:grpSpPr>
        <p:sp>
          <p:nvSpPr>
            <p:cNvPr id="10806" name="Google Shape;10806;p7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4"/>
          <p:cNvGrpSpPr/>
          <p:nvPr/>
        </p:nvGrpSpPr>
        <p:grpSpPr>
          <a:xfrm>
            <a:off x="6220848" y="4290810"/>
            <a:ext cx="318170" cy="359303"/>
            <a:chOff x="-51722225" y="1915100"/>
            <a:chExt cx="280400" cy="316650"/>
          </a:xfrm>
        </p:grpSpPr>
        <p:sp>
          <p:nvSpPr>
            <p:cNvPr id="10811" name="Google Shape;10811;p7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4"/>
          <p:cNvGrpSpPr/>
          <p:nvPr/>
        </p:nvGrpSpPr>
        <p:grpSpPr>
          <a:xfrm>
            <a:off x="6616678" y="1531508"/>
            <a:ext cx="370905" cy="360976"/>
            <a:chOff x="-56407800" y="1902600"/>
            <a:chExt cx="326875" cy="318125"/>
          </a:xfrm>
        </p:grpSpPr>
        <p:sp>
          <p:nvSpPr>
            <p:cNvPr id="10816" name="Google Shape;10816;p7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4"/>
          <p:cNvGrpSpPr/>
          <p:nvPr/>
        </p:nvGrpSpPr>
        <p:grpSpPr>
          <a:xfrm>
            <a:off x="6622479" y="2018074"/>
            <a:ext cx="359303" cy="338736"/>
            <a:chOff x="-56401500" y="2304975"/>
            <a:chExt cx="316650" cy="298525"/>
          </a:xfrm>
        </p:grpSpPr>
        <p:sp>
          <p:nvSpPr>
            <p:cNvPr id="10820" name="Google Shape;10820;p7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4"/>
          <p:cNvGrpSpPr/>
          <p:nvPr/>
        </p:nvGrpSpPr>
        <p:grpSpPr>
          <a:xfrm>
            <a:off x="5328863" y="2910149"/>
            <a:ext cx="319985" cy="361090"/>
            <a:chOff x="-54426150" y="1901700"/>
            <a:chExt cx="282000" cy="318225"/>
          </a:xfrm>
        </p:grpSpPr>
        <p:sp>
          <p:nvSpPr>
            <p:cNvPr id="10825" name="Google Shape;10825;p7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4"/>
          <p:cNvGrpSpPr/>
          <p:nvPr/>
        </p:nvGrpSpPr>
        <p:grpSpPr>
          <a:xfrm>
            <a:off x="5328863" y="3363612"/>
            <a:ext cx="319985" cy="361998"/>
            <a:chOff x="-54426150" y="2294725"/>
            <a:chExt cx="282000" cy="319025"/>
          </a:xfrm>
        </p:grpSpPr>
        <p:sp>
          <p:nvSpPr>
            <p:cNvPr id="10830" name="Google Shape;10830;p7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4"/>
          <p:cNvGrpSpPr/>
          <p:nvPr/>
        </p:nvGrpSpPr>
        <p:grpSpPr>
          <a:xfrm>
            <a:off x="5327076" y="3831192"/>
            <a:ext cx="323560" cy="361969"/>
            <a:chOff x="-54427725" y="2686975"/>
            <a:chExt cx="285150" cy="319000"/>
          </a:xfrm>
        </p:grpSpPr>
        <p:sp>
          <p:nvSpPr>
            <p:cNvPr id="10836" name="Google Shape;10836;p7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4"/>
          <p:cNvGrpSpPr/>
          <p:nvPr/>
        </p:nvGrpSpPr>
        <p:grpSpPr>
          <a:xfrm>
            <a:off x="7533634" y="2912163"/>
            <a:ext cx="359303" cy="359984"/>
            <a:chOff x="-52513800" y="1903475"/>
            <a:chExt cx="316650" cy="317250"/>
          </a:xfrm>
        </p:grpSpPr>
        <p:sp>
          <p:nvSpPr>
            <p:cNvPr id="10842" name="Google Shape;10842;p7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4"/>
          <p:cNvGrpSpPr/>
          <p:nvPr/>
        </p:nvGrpSpPr>
        <p:grpSpPr>
          <a:xfrm>
            <a:off x="7543464" y="3364520"/>
            <a:ext cx="339644" cy="360182"/>
            <a:chOff x="-52505925" y="2295525"/>
            <a:chExt cx="299325" cy="317425"/>
          </a:xfrm>
        </p:grpSpPr>
        <p:sp>
          <p:nvSpPr>
            <p:cNvPr id="10845" name="Google Shape;10845;p7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4"/>
          <p:cNvGrpSpPr/>
          <p:nvPr/>
        </p:nvGrpSpPr>
        <p:grpSpPr>
          <a:xfrm>
            <a:off x="7554641" y="3831192"/>
            <a:ext cx="317290" cy="361090"/>
            <a:chOff x="-52494100" y="2686975"/>
            <a:chExt cx="279625" cy="318225"/>
          </a:xfrm>
        </p:grpSpPr>
        <p:sp>
          <p:nvSpPr>
            <p:cNvPr id="10850" name="Google Shape;10850;p7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4"/>
          <p:cNvGrpSpPr/>
          <p:nvPr/>
        </p:nvGrpSpPr>
        <p:grpSpPr>
          <a:xfrm>
            <a:off x="6665412" y="4292135"/>
            <a:ext cx="315503" cy="361090"/>
            <a:chOff x="-51708850" y="2305750"/>
            <a:chExt cx="278050" cy="318225"/>
          </a:xfrm>
        </p:grpSpPr>
        <p:sp>
          <p:nvSpPr>
            <p:cNvPr id="10855" name="Google Shape;10855;p7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74"/>
          <p:cNvGrpSpPr/>
          <p:nvPr/>
        </p:nvGrpSpPr>
        <p:grpSpPr>
          <a:xfrm>
            <a:off x="7536807" y="1533922"/>
            <a:ext cx="319089" cy="362073"/>
            <a:chOff x="1044400" y="2917425"/>
            <a:chExt cx="248125" cy="281550"/>
          </a:xfrm>
        </p:grpSpPr>
        <p:sp>
          <p:nvSpPr>
            <p:cNvPr id="10859" name="Google Shape;10859;p7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0864" name="Google Shape;10864;p7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865" name="Google Shape;10865;p7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0866" name="Google Shape;10866;p74"/>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4"/>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8" name="Google Shape;10868;p74"/>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72"/>
        <p:cNvGrpSpPr/>
        <p:nvPr/>
      </p:nvGrpSpPr>
      <p:grpSpPr>
        <a:xfrm>
          <a:off x="0" y="0"/>
          <a:ext cx="0" cy="0"/>
          <a:chOff x="0" y="0"/>
          <a:chExt cx="0" cy="0"/>
        </a:xfrm>
      </p:grpSpPr>
      <p:sp>
        <p:nvSpPr>
          <p:cNvPr id="10873" name="Google Shape;10873;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74" name="Google Shape;10874;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875" name="Google Shape;10875;p75"/>
          <p:cNvGrpSpPr/>
          <p:nvPr/>
        </p:nvGrpSpPr>
        <p:grpSpPr>
          <a:xfrm>
            <a:off x="889109" y="1531603"/>
            <a:ext cx="278288" cy="357036"/>
            <a:chOff x="-50489600" y="1947400"/>
            <a:chExt cx="233150" cy="299125"/>
          </a:xfrm>
        </p:grpSpPr>
        <p:sp>
          <p:nvSpPr>
            <p:cNvPr id="10876" name="Google Shape;10876;p7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5"/>
          <p:cNvGrpSpPr/>
          <p:nvPr/>
        </p:nvGrpSpPr>
        <p:grpSpPr>
          <a:xfrm>
            <a:off x="849616" y="1986560"/>
            <a:ext cx="357274" cy="358199"/>
            <a:chOff x="-50523475" y="2316000"/>
            <a:chExt cx="299325" cy="300100"/>
          </a:xfrm>
        </p:grpSpPr>
        <p:sp>
          <p:nvSpPr>
            <p:cNvPr id="10879" name="Google Shape;10879;p7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5"/>
          <p:cNvGrpSpPr/>
          <p:nvPr/>
        </p:nvGrpSpPr>
        <p:grpSpPr>
          <a:xfrm>
            <a:off x="848213" y="2435869"/>
            <a:ext cx="360079" cy="357304"/>
            <a:chOff x="-50524250" y="2686150"/>
            <a:chExt cx="301675" cy="299350"/>
          </a:xfrm>
        </p:grpSpPr>
        <p:sp>
          <p:nvSpPr>
            <p:cNvPr id="10882" name="Google Shape;10882;p7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5"/>
          <p:cNvGrpSpPr/>
          <p:nvPr/>
        </p:nvGrpSpPr>
        <p:grpSpPr>
          <a:xfrm>
            <a:off x="3070976" y="1561682"/>
            <a:ext cx="358199" cy="359154"/>
            <a:chOff x="-48633950" y="1972600"/>
            <a:chExt cx="300100" cy="300900"/>
          </a:xfrm>
        </p:grpSpPr>
        <p:sp>
          <p:nvSpPr>
            <p:cNvPr id="10889" name="Google Shape;10889;p7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75"/>
          <p:cNvGrpSpPr/>
          <p:nvPr/>
        </p:nvGrpSpPr>
        <p:grpSpPr>
          <a:xfrm>
            <a:off x="3070499" y="2017593"/>
            <a:ext cx="359154" cy="361004"/>
            <a:chOff x="-48634750" y="2342000"/>
            <a:chExt cx="300900" cy="302450"/>
          </a:xfrm>
        </p:grpSpPr>
        <p:sp>
          <p:nvSpPr>
            <p:cNvPr id="10892" name="Google Shape;10892;p7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5"/>
          <p:cNvGrpSpPr/>
          <p:nvPr/>
        </p:nvGrpSpPr>
        <p:grpSpPr>
          <a:xfrm>
            <a:off x="3071439" y="2465977"/>
            <a:ext cx="357274" cy="357274"/>
            <a:chOff x="-48633175" y="2711375"/>
            <a:chExt cx="299325" cy="299325"/>
          </a:xfrm>
        </p:grpSpPr>
        <p:sp>
          <p:nvSpPr>
            <p:cNvPr id="10901" name="Google Shape;10901;p7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75"/>
          <p:cNvGrpSpPr/>
          <p:nvPr/>
        </p:nvGrpSpPr>
        <p:grpSpPr>
          <a:xfrm>
            <a:off x="1757928" y="2917929"/>
            <a:ext cx="314006" cy="358229"/>
            <a:chOff x="-46753100" y="1965500"/>
            <a:chExt cx="263075" cy="300125"/>
          </a:xfrm>
        </p:grpSpPr>
        <p:sp>
          <p:nvSpPr>
            <p:cNvPr id="10904" name="Google Shape;10904;p7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5"/>
          <p:cNvGrpSpPr/>
          <p:nvPr/>
        </p:nvGrpSpPr>
        <p:grpSpPr>
          <a:xfrm>
            <a:off x="1735354" y="3385142"/>
            <a:ext cx="359154" cy="315916"/>
            <a:chOff x="-46772025" y="2350650"/>
            <a:chExt cx="300900" cy="264675"/>
          </a:xfrm>
        </p:grpSpPr>
        <p:sp>
          <p:nvSpPr>
            <p:cNvPr id="10907" name="Google Shape;10907;p7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5"/>
          <p:cNvGrpSpPr/>
          <p:nvPr/>
        </p:nvGrpSpPr>
        <p:grpSpPr>
          <a:xfrm>
            <a:off x="1735354" y="3819420"/>
            <a:ext cx="359154" cy="359154"/>
            <a:chOff x="-46772025" y="2701925"/>
            <a:chExt cx="300900" cy="300900"/>
          </a:xfrm>
        </p:grpSpPr>
        <p:sp>
          <p:nvSpPr>
            <p:cNvPr id="10910" name="Google Shape;10910;p7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2" name="Google Shape;10912;p75"/>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3" name="Google Shape;10913;p75"/>
          <p:cNvGrpSpPr/>
          <p:nvPr/>
        </p:nvGrpSpPr>
        <p:grpSpPr>
          <a:xfrm>
            <a:off x="1293035" y="1532528"/>
            <a:ext cx="358199" cy="359154"/>
            <a:chOff x="-50154075" y="1948175"/>
            <a:chExt cx="300100" cy="300900"/>
          </a:xfrm>
        </p:grpSpPr>
        <p:sp>
          <p:nvSpPr>
            <p:cNvPr id="10914" name="Google Shape;10914;p7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5"/>
          <p:cNvGrpSpPr/>
          <p:nvPr/>
        </p:nvGrpSpPr>
        <p:grpSpPr>
          <a:xfrm>
            <a:off x="1293035" y="1987485"/>
            <a:ext cx="358199" cy="358229"/>
            <a:chOff x="-50154850" y="2316775"/>
            <a:chExt cx="300100" cy="300125"/>
          </a:xfrm>
        </p:grpSpPr>
        <p:sp>
          <p:nvSpPr>
            <p:cNvPr id="10917" name="Google Shape;10917;p7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75"/>
          <p:cNvGrpSpPr/>
          <p:nvPr/>
        </p:nvGrpSpPr>
        <p:grpSpPr>
          <a:xfrm>
            <a:off x="1288813" y="2434496"/>
            <a:ext cx="366644" cy="356558"/>
            <a:chOff x="-50158000" y="2685000"/>
            <a:chExt cx="307175" cy="298725"/>
          </a:xfrm>
        </p:grpSpPr>
        <p:sp>
          <p:nvSpPr>
            <p:cNvPr id="10920" name="Google Shape;10920;p7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5"/>
          <p:cNvGrpSpPr/>
          <p:nvPr/>
        </p:nvGrpSpPr>
        <p:grpSpPr>
          <a:xfrm>
            <a:off x="3521599" y="1562607"/>
            <a:ext cx="361004" cy="358229"/>
            <a:chOff x="-48266125" y="1973375"/>
            <a:chExt cx="302450" cy="300125"/>
          </a:xfrm>
        </p:grpSpPr>
        <p:sp>
          <p:nvSpPr>
            <p:cNvPr id="10923" name="Google Shape;10923;p7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5"/>
          <p:cNvGrpSpPr/>
          <p:nvPr/>
        </p:nvGrpSpPr>
        <p:grpSpPr>
          <a:xfrm>
            <a:off x="3548844" y="2018369"/>
            <a:ext cx="306516" cy="358349"/>
            <a:chOff x="-48237000" y="2342650"/>
            <a:chExt cx="256800" cy="300225"/>
          </a:xfrm>
        </p:grpSpPr>
        <p:sp>
          <p:nvSpPr>
            <p:cNvPr id="10930" name="Google Shape;10930;p7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75"/>
          <p:cNvGrpSpPr/>
          <p:nvPr/>
        </p:nvGrpSpPr>
        <p:grpSpPr>
          <a:xfrm>
            <a:off x="2180338" y="2918646"/>
            <a:ext cx="361034" cy="355633"/>
            <a:chOff x="-46404975" y="1966100"/>
            <a:chExt cx="302475" cy="297950"/>
          </a:xfrm>
        </p:grpSpPr>
        <p:sp>
          <p:nvSpPr>
            <p:cNvPr id="10934" name="Google Shape;10934;p7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75"/>
          <p:cNvGrpSpPr/>
          <p:nvPr/>
        </p:nvGrpSpPr>
        <p:grpSpPr>
          <a:xfrm>
            <a:off x="2181740" y="3364463"/>
            <a:ext cx="358229" cy="358199"/>
            <a:chOff x="-46401050" y="2333325"/>
            <a:chExt cx="300125" cy="300100"/>
          </a:xfrm>
        </p:grpSpPr>
        <p:sp>
          <p:nvSpPr>
            <p:cNvPr id="10939" name="Google Shape;10939;p7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3" name="Google Shape;10943;p75"/>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4" name="Google Shape;10944;p75"/>
          <p:cNvGrpSpPr/>
          <p:nvPr/>
        </p:nvGrpSpPr>
        <p:grpSpPr>
          <a:xfrm>
            <a:off x="3961830" y="3374818"/>
            <a:ext cx="359154" cy="359124"/>
            <a:chOff x="-44914800" y="2342000"/>
            <a:chExt cx="300900" cy="300875"/>
          </a:xfrm>
        </p:grpSpPr>
        <p:sp>
          <p:nvSpPr>
            <p:cNvPr id="10945" name="Google Shape;10945;p7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8" name="Google Shape;10948;p75"/>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9" name="Google Shape;10949;p75"/>
          <p:cNvGrpSpPr/>
          <p:nvPr/>
        </p:nvGrpSpPr>
        <p:grpSpPr>
          <a:xfrm>
            <a:off x="1735816" y="1987336"/>
            <a:ext cx="359154" cy="357424"/>
            <a:chOff x="-49786250" y="2316650"/>
            <a:chExt cx="300900" cy="299450"/>
          </a:xfrm>
        </p:grpSpPr>
        <p:sp>
          <p:nvSpPr>
            <p:cNvPr id="10950" name="Google Shape;10950;p7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7" name="Google Shape;10957;p75"/>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5"/>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75"/>
          <p:cNvGrpSpPr/>
          <p:nvPr/>
        </p:nvGrpSpPr>
        <p:grpSpPr>
          <a:xfrm>
            <a:off x="4033144" y="2017593"/>
            <a:ext cx="230365" cy="359124"/>
            <a:chOff x="-47842400" y="2342000"/>
            <a:chExt cx="193000" cy="300875"/>
          </a:xfrm>
        </p:grpSpPr>
        <p:sp>
          <p:nvSpPr>
            <p:cNvPr id="10960" name="Google Shape;10960;p7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75"/>
          <p:cNvGrpSpPr/>
          <p:nvPr/>
        </p:nvGrpSpPr>
        <p:grpSpPr>
          <a:xfrm>
            <a:off x="3969212" y="2465052"/>
            <a:ext cx="358229" cy="359154"/>
            <a:chOff x="-47896750" y="2710600"/>
            <a:chExt cx="300125" cy="300900"/>
          </a:xfrm>
        </p:grpSpPr>
        <p:sp>
          <p:nvSpPr>
            <p:cNvPr id="10964" name="Google Shape;10964;p7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5"/>
          <p:cNvGrpSpPr/>
          <p:nvPr/>
        </p:nvGrpSpPr>
        <p:grpSpPr>
          <a:xfrm>
            <a:off x="2624852" y="2938609"/>
            <a:ext cx="359154" cy="314991"/>
            <a:chOff x="-46033225" y="1982825"/>
            <a:chExt cx="300900" cy="263900"/>
          </a:xfrm>
        </p:grpSpPr>
        <p:sp>
          <p:nvSpPr>
            <p:cNvPr id="10969" name="Google Shape;10969;p7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75"/>
          <p:cNvGrpSpPr/>
          <p:nvPr/>
        </p:nvGrpSpPr>
        <p:grpSpPr>
          <a:xfrm>
            <a:off x="2621569" y="3365866"/>
            <a:ext cx="365719" cy="326151"/>
            <a:chOff x="-46034000" y="2334500"/>
            <a:chExt cx="306400" cy="273250"/>
          </a:xfrm>
        </p:grpSpPr>
        <p:sp>
          <p:nvSpPr>
            <p:cNvPr id="10973" name="Google Shape;10973;p7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75"/>
          <p:cNvGrpSpPr/>
          <p:nvPr/>
        </p:nvGrpSpPr>
        <p:grpSpPr>
          <a:xfrm>
            <a:off x="2667627" y="3820255"/>
            <a:ext cx="273603" cy="356439"/>
            <a:chOff x="-45998575" y="2702625"/>
            <a:chExt cx="229225" cy="298625"/>
          </a:xfrm>
        </p:grpSpPr>
        <p:sp>
          <p:nvSpPr>
            <p:cNvPr id="10977" name="Google Shape;10977;p7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4" name="Google Shape;10984;p75"/>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5"/>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9" name="Google Shape;10989;p75"/>
          <p:cNvGrpSpPr/>
          <p:nvPr/>
        </p:nvGrpSpPr>
        <p:grpSpPr>
          <a:xfrm>
            <a:off x="2203197" y="2434019"/>
            <a:ext cx="314961" cy="361034"/>
            <a:chOff x="-49398750" y="2684600"/>
            <a:chExt cx="263875" cy="302475"/>
          </a:xfrm>
        </p:grpSpPr>
        <p:sp>
          <p:nvSpPr>
            <p:cNvPr id="10990" name="Google Shape;10990;p7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5"/>
          <p:cNvGrpSpPr/>
          <p:nvPr/>
        </p:nvGrpSpPr>
        <p:grpSpPr>
          <a:xfrm>
            <a:off x="873121" y="2928284"/>
            <a:ext cx="314006" cy="359154"/>
            <a:chOff x="-47509225" y="1974175"/>
            <a:chExt cx="263075" cy="300900"/>
          </a:xfrm>
        </p:grpSpPr>
        <p:sp>
          <p:nvSpPr>
            <p:cNvPr id="10994" name="Google Shape;10994;p7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9" name="Google Shape;10999;p75"/>
          <p:cNvGrpSpPr/>
          <p:nvPr/>
        </p:nvGrpSpPr>
        <p:grpSpPr>
          <a:xfrm>
            <a:off x="849622" y="3374818"/>
            <a:ext cx="361004" cy="357961"/>
            <a:chOff x="-47529700" y="2342000"/>
            <a:chExt cx="302450" cy="299900"/>
          </a:xfrm>
        </p:grpSpPr>
        <p:sp>
          <p:nvSpPr>
            <p:cNvPr id="11000" name="Google Shape;11000;p7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5"/>
          <p:cNvGrpSpPr/>
          <p:nvPr/>
        </p:nvGrpSpPr>
        <p:grpSpPr>
          <a:xfrm>
            <a:off x="851025" y="3873967"/>
            <a:ext cx="358199" cy="272648"/>
            <a:chOff x="-47527350" y="2747625"/>
            <a:chExt cx="300100" cy="228425"/>
          </a:xfrm>
        </p:grpSpPr>
        <p:sp>
          <p:nvSpPr>
            <p:cNvPr id="11003" name="Google Shape;11003;p7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9" name="Google Shape;11009;p75"/>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0" name="Google Shape;11010;p75"/>
          <p:cNvGrpSpPr/>
          <p:nvPr/>
        </p:nvGrpSpPr>
        <p:grpSpPr>
          <a:xfrm>
            <a:off x="3073924" y="3387022"/>
            <a:ext cx="358229" cy="314961"/>
            <a:chOff x="-45664625" y="2352225"/>
            <a:chExt cx="300125" cy="263875"/>
          </a:xfrm>
        </p:grpSpPr>
        <p:sp>
          <p:nvSpPr>
            <p:cNvPr id="11011" name="Google Shape;11011;p7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75"/>
          <p:cNvGrpSpPr/>
          <p:nvPr/>
        </p:nvGrpSpPr>
        <p:grpSpPr>
          <a:xfrm>
            <a:off x="3073103" y="3821001"/>
            <a:ext cx="359870" cy="357573"/>
            <a:chOff x="-45665400" y="2703250"/>
            <a:chExt cx="301500" cy="299575"/>
          </a:xfrm>
        </p:grpSpPr>
        <p:sp>
          <p:nvSpPr>
            <p:cNvPr id="11019" name="Google Shape;11019;p7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5"/>
          <p:cNvGrpSpPr/>
          <p:nvPr/>
        </p:nvGrpSpPr>
        <p:grpSpPr>
          <a:xfrm>
            <a:off x="2174760" y="4261937"/>
            <a:ext cx="359154" cy="360109"/>
            <a:chOff x="-44528075" y="1982825"/>
            <a:chExt cx="300900" cy="301700"/>
          </a:xfrm>
        </p:grpSpPr>
        <p:sp>
          <p:nvSpPr>
            <p:cNvPr id="11024" name="Google Shape;11024;p7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75"/>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75"/>
          <p:cNvGrpSpPr/>
          <p:nvPr/>
        </p:nvGrpSpPr>
        <p:grpSpPr>
          <a:xfrm>
            <a:off x="2625923" y="1987485"/>
            <a:ext cx="358199" cy="358229"/>
            <a:chOff x="-49048250" y="2316775"/>
            <a:chExt cx="300100" cy="300125"/>
          </a:xfrm>
        </p:grpSpPr>
        <p:sp>
          <p:nvSpPr>
            <p:cNvPr id="11033" name="Google Shape;11033;p7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7" name="Google Shape;11037;p75"/>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8" name="Google Shape;11038;p75"/>
          <p:cNvGrpSpPr/>
          <p:nvPr/>
        </p:nvGrpSpPr>
        <p:grpSpPr>
          <a:xfrm>
            <a:off x="1290494" y="2928284"/>
            <a:ext cx="360109" cy="358199"/>
            <a:chOff x="-47160325" y="1974175"/>
            <a:chExt cx="301700" cy="300100"/>
          </a:xfrm>
        </p:grpSpPr>
        <p:sp>
          <p:nvSpPr>
            <p:cNvPr id="11039" name="Google Shape;11039;p7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5"/>
          <p:cNvGrpSpPr/>
          <p:nvPr/>
        </p:nvGrpSpPr>
        <p:grpSpPr>
          <a:xfrm>
            <a:off x="1290971" y="3374818"/>
            <a:ext cx="359154" cy="359124"/>
            <a:chOff x="-47159525" y="2342000"/>
            <a:chExt cx="300900" cy="300875"/>
          </a:xfrm>
        </p:grpSpPr>
        <p:sp>
          <p:nvSpPr>
            <p:cNvPr id="11042" name="Google Shape;11042;p7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75"/>
          <p:cNvGrpSpPr/>
          <p:nvPr/>
        </p:nvGrpSpPr>
        <p:grpSpPr>
          <a:xfrm>
            <a:off x="1291448" y="3831654"/>
            <a:ext cx="358199" cy="359154"/>
            <a:chOff x="-47157950" y="2712175"/>
            <a:chExt cx="300100" cy="300900"/>
          </a:xfrm>
        </p:grpSpPr>
        <p:sp>
          <p:nvSpPr>
            <p:cNvPr id="11048" name="Google Shape;11048;p7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5" name="Google Shape;11055;p75"/>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6" name="Google Shape;11056;p75"/>
          <p:cNvGrpSpPr/>
          <p:nvPr/>
        </p:nvGrpSpPr>
        <p:grpSpPr>
          <a:xfrm>
            <a:off x="3535175" y="3364463"/>
            <a:ext cx="315886" cy="358199"/>
            <a:chOff x="-45278675" y="2333325"/>
            <a:chExt cx="264650" cy="300100"/>
          </a:xfrm>
        </p:grpSpPr>
        <p:sp>
          <p:nvSpPr>
            <p:cNvPr id="11057" name="Google Shape;11057;p7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5"/>
          <p:cNvGrpSpPr/>
          <p:nvPr/>
        </p:nvGrpSpPr>
        <p:grpSpPr>
          <a:xfrm>
            <a:off x="3545500" y="3819420"/>
            <a:ext cx="295237" cy="358229"/>
            <a:chOff x="-45270025" y="2701925"/>
            <a:chExt cx="247350" cy="300125"/>
          </a:xfrm>
        </p:grpSpPr>
        <p:sp>
          <p:nvSpPr>
            <p:cNvPr id="11062" name="Google Shape;11062;p7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6" name="Google Shape;11066;p75"/>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7" name="Google Shape;11067;p75"/>
          <p:cNvGrpSpPr/>
          <p:nvPr/>
        </p:nvGrpSpPr>
        <p:grpSpPr>
          <a:xfrm>
            <a:off x="2209567" y="2078266"/>
            <a:ext cx="307444" cy="260626"/>
            <a:chOff x="1636184" y="2959225"/>
            <a:chExt cx="232666" cy="197250"/>
          </a:xfrm>
        </p:grpSpPr>
        <p:sp>
          <p:nvSpPr>
            <p:cNvPr id="11068" name="Google Shape;11068;p7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1071" name="Google Shape;11071;p7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1072" name="Google Shape;11072;p75"/>
          <p:cNvGrpSpPr/>
          <p:nvPr/>
        </p:nvGrpSpPr>
        <p:grpSpPr>
          <a:xfrm>
            <a:off x="3577265" y="2463611"/>
            <a:ext cx="258542" cy="365154"/>
            <a:chOff x="-47300587" y="123275"/>
            <a:chExt cx="190975" cy="269725"/>
          </a:xfrm>
        </p:grpSpPr>
        <p:sp>
          <p:nvSpPr>
            <p:cNvPr id="11073" name="Google Shape;11073;p7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5"/>
          <p:cNvGrpSpPr/>
          <p:nvPr/>
        </p:nvGrpSpPr>
        <p:grpSpPr>
          <a:xfrm>
            <a:off x="4870788" y="1532801"/>
            <a:ext cx="342328" cy="339793"/>
            <a:chOff x="-13966675" y="1639700"/>
            <a:chExt cx="354450" cy="351825"/>
          </a:xfrm>
        </p:grpSpPr>
        <p:sp>
          <p:nvSpPr>
            <p:cNvPr id="11079" name="Google Shape;11079;p7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4" name="Google Shape;11084;p75"/>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5"/>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6" name="Google Shape;11086;p75"/>
          <p:cNvGrpSpPr/>
          <p:nvPr/>
        </p:nvGrpSpPr>
        <p:grpSpPr>
          <a:xfrm>
            <a:off x="6667277" y="1532487"/>
            <a:ext cx="340034" cy="340420"/>
            <a:chOff x="-12199250" y="1662675"/>
            <a:chExt cx="352075" cy="352475"/>
          </a:xfrm>
        </p:grpSpPr>
        <p:sp>
          <p:nvSpPr>
            <p:cNvPr id="11087" name="Google Shape;11087;p7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75"/>
          <p:cNvGrpSpPr/>
          <p:nvPr/>
        </p:nvGrpSpPr>
        <p:grpSpPr>
          <a:xfrm>
            <a:off x="6666130" y="1939354"/>
            <a:ext cx="342328" cy="342328"/>
            <a:chOff x="-12199250" y="2096250"/>
            <a:chExt cx="354450" cy="354450"/>
          </a:xfrm>
        </p:grpSpPr>
        <p:sp>
          <p:nvSpPr>
            <p:cNvPr id="11091" name="Google Shape;11091;p7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75"/>
          <p:cNvGrpSpPr/>
          <p:nvPr/>
        </p:nvGrpSpPr>
        <p:grpSpPr>
          <a:xfrm>
            <a:off x="6667277" y="2348308"/>
            <a:ext cx="340034" cy="341579"/>
            <a:chOff x="-12199250" y="2530225"/>
            <a:chExt cx="352075" cy="353675"/>
          </a:xfrm>
        </p:grpSpPr>
        <p:sp>
          <p:nvSpPr>
            <p:cNvPr id="11094" name="Google Shape;11094;p7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75"/>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9" name="Google Shape;11099;p75"/>
          <p:cNvGrpSpPr/>
          <p:nvPr/>
        </p:nvGrpSpPr>
        <p:grpSpPr>
          <a:xfrm>
            <a:off x="4870788" y="3188088"/>
            <a:ext cx="342328" cy="339310"/>
            <a:chOff x="-10462550" y="2057650"/>
            <a:chExt cx="354450" cy="351325"/>
          </a:xfrm>
        </p:grpSpPr>
        <p:sp>
          <p:nvSpPr>
            <p:cNvPr id="11100" name="Google Shape;11100;p7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75"/>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75"/>
          <p:cNvGrpSpPr/>
          <p:nvPr/>
        </p:nvGrpSpPr>
        <p:grpSpPr>
          <a:xfrm>
            <a:off x="6649772" y="2779651"/>
            <a:ext cx="375044" cy="340541"/>
            <a:chOff x="-8692750" y="1622100"/>
            <a:chExt cx="388325" cy="352600"/>
          </a:xfrm>
        </p:grpSpPr>
        <p:sp>
          <p:nvSpPr>
            <p:cNvPr id="11104" name="Google Shape;11104;p7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5"/>
          <p:cNvGrpSpPr/>
          <p:nvPr/>
        </p:nvGrpSpPr>
        <p:grpSpPr>
          <a:xfrm>
            <a:off x="5304253" y="1531907"/>
            <a:ext cx="341555" cy="341579"/>
            <a:chOff x="-13529550" y="1639425"/>
            <a:chExt cx="353650" cy="353675"/>
          </a:xfrm>
        </p:grpSpPr>
        <p:sp>
          <p:nvSpPr>
            <p:cNvPr id="11107" name="Google Shape;11107;p7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75"/>
          <p:cNvGrpSpPr/>
          <p:nvPr/>
        </p:nvGrpSpPr>
        <p:grpSpPr>
          <a:xfrm>
            <a:off x="5303106" y="1940489"/>
            <a:ext cx="343849" cy="340058"/>
            <a:chOff x="-13531925" y="2075775"/>
            <a:chExt cx="356025" cy="352100"/>
          </a:xfrm>
        </p:grpSpPr>
        <p:sp>
          <p:nvSpPr>
            <p:cNvPr id="11116" name="Google Shape;11116;p7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75"/>
          <p:cNvGrpSpPr/>
          <p:nvPr/>
        </p:nvGrpSpPr>
        <p:grpSpPr>
          <a:xfrm>
            <a:off x="5304627" y="2348694"/>
            <a:ext cx="340807" cy="340807"/>
            <a:chOff x="-13528775" y="2507400"/>
            <a:chExt cx="352875" cy="352875"/>
          </a:xfrm>
        </p:grpSpPr>
        <p:sp>
          <p:nvSpPr>
            <p:cNvPr id="11119" name="Google Shape;11119;p7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2" name="Google Shape;11122;p75"/>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5"/>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75"/>
          <p:cNvGrpSpPr/>
          <p:nvPr/>
        </p:nvGrpSpPr>
        <p:grpSpPr>
          <a:xfrm>
            <a:off x="7140133" y="2348308"/>
            <a:ext cx="308090" cy="341579"/>
            <a:chOff x="-11747150" y="2530225"/>
            <a:chExt cx="319000" cy="353675"/>
          </a:xfrm>
        </p:grpSpPr>
        <p:sp>
          <p:nvSpPr>
            <p:cNvPr id="11125" name="Google Shape;11125;p7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5"/>
          <p:cNvGrpSpPr/>
          <p:nvPr/>
        </p:nvGrpSpPr>
        <p:grpSpPr>
          <a:xfrm>
            <a:off x="5304627" y="2779519"/>
            <a:ext cx="340807" cy="340807"/>
            <a:chOff x="-10027775" y="1622900"/>
            <a:chExt cx="352875" cy="352875"/>
          </a:xfrm>
        </p:grpSpPr>
        <p:sp>
          <p:nvSpPr>
            <p:cNvPr id="11128" name="Google Shape;11128;p7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4" name="Google Shape;11134;p75"/>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5" name="Google Shape;11135;p75"/>
          <p:cNvGrpSpPr/>
          <p:nvPr/>
        </p:nvGrpSpPr>
        <p:grpSpPr>
          <a:xfrm>
            <a:off x="8031595" y="2805183"/>
            <a:ext cx="322553" cy="342328"/>
            <a:chOff x="-10019125" y="2490075"/>
            <a:chExt cx="333975" cy="354450"/>
          </a:xfrm>
        </p:grpSpPr>
        <p:sp>
          <p:nvSpPr>
            <p:cNvPr id="11136" name="Google Shape;11136;p7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5"/>
          <p:cNvGrpSpPr/>
          <p:nvPr/>
        </p:nvGrpSpPr>
        <p:grpSpPr>
          <a:xfrm>
            <a:off x="6661180" y="3186193"/>
            <a:ext cx="352227" cy="343100"/>
            <a:chOff x="-8684100" y="2032450"/>
            <a:chExt cx="364700" cy="355250"/>
          </a:xfrm>
        </p:grpSpPr>
        <p:sp>
          <p:nvSpPr>
            <p:cNvPr id="11141" name="Google Shape;11141;p7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4" name="Google Shape;11144;p75"/>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5" name="Google Shape;11145;p75"/>
          <p:cNvGrpSpPr/>
          <p:nvPr/>
        </p:nvGrpSpPr>
        <p:grpSpPr>
          <a:xfrm>
            <a:off x="5752039" y="1939656"/>
            <a:ext cx="343849" cy="341724"/>
            <a:chOff x="-13095575" y="2073400"/>
            <a:chExt cx="356025" cy="353825"/>
          </a:xfrm>
        </p:grpSpPr>
        <p:sp>
          <p:nvSpPr>
            <p:cNvPr id="11146" name="Google Shape;11146;p7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4" name="Google Shape;11154;p75"/>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5" name="Google Shape;11155;p75"/>
          <p:cNvGrpSpPr/>
          <p:nvPr/>
        </p:nvGrpSpPr>
        <p:grpSpPr>
          <a:xfrm>
            <a:off x="7576787" y="1531485"/>
            <a:ext cx="343100" cy="342424"/>
            <a:chOff x="-11332875" y="1660700"/>
            <a:chExt cx="355250" cy="354550"/>
          </a:xfrm>
        </p:grpSpPr>
        <p:sp>
          <p:nvSpPr>
            <p:cNvPr id="11156" name="Google Shape;11156;p7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0" name="Google Shape;11160;p75"/>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5"/>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2" name="Google Shape;11162;p75"/>
          <p:cNvGrpSpPr/>
          <p:nvPr/>
        </p:nvGrpSpPr>
        <p:grpSpPr>
          <a:xfrm>
            <a:off x="5774096" y="2777997"/>
            <a:ext cx="299736" cy="343849"/>
            <a:chOff x="-9570950" y="1622100"/>
            <a:chExt cx="310350" cy="356025"/>
          </a:xfrm>
        </p:grpSpPr>
        <p:sp>
          <p:nvSpPr>
            <p:cNvPr id="11163" name="Google Shape;11163;p7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5"/>
          <p:cNvGrpSpPr/>
          <p:nvPr/>
        </p:nvGrpSpPr>
        <p:grpSpPr>
          <a:xfrm>
            <a:off x="5752800" y="3186953"/>
            <a:ext cx="342328" cy="341579"/>
            <a:chOff x="-9594575" y="2056875"/>
            <a:chExt cx="354450" cy="353675"/>
          </a:xfrm>
        </p:grpSpPr>
        <p:sp>
          <p:nvSpPr>
            <p:cNvPr id="11166" name="Google Shape;11166;p7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9" name="Google Shape;11169;p75"/>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0" name="Google Shape;11170;p75"/>
          <p:cNvGrpSpPr/>
          <p:nvPr/>
        </p:nvGrpSpPr>
        <p:grpSpPr>
          <a:xfrm>
            <a:off x="6208482" y="1532293"/>
            <a:ext cx="342328" cy="340807"/>
            <a:chOff x="-12661600" y="1640225"/>
            <a:chExt cx="354450" cy="352875"/>
          </a:xfrm>
        </p:grpSpPr>
        <p:sp>
          <p:nvSpPr>
            <p:cNvPr id="11171" name="Google Shape;11171;p7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5"/>
          <p:cNvGrpSpPr/>
          <p:nvPr/>
        </p:nvGrpSpPr>
        <p:grpSpPr>
          <a:xfrm>
            <a:off x="6208857" y="1960831"/>
            <a:ext cx="341579" cy="299374"/>
            <a:chOff x="-12660025" y="2096250"/>
            <a:chExt cx="353675" cy="309975"/>
          </a:xfrm>
        </p:grpSpPr>
        <p:sp>
          <p:nvSpPr>
            <p:cNvPr id="11175" name="Google Shape;11175;p7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5"/>
          <p:cNvGrpSpPr/>
          <p:nvPr/>
        </p:nvGrpSpPr>
        <p:grpSpPr>
          <a:xfrm>
            <a:off x="6207335" y="2348127"/>
            <a:ext cx="344622" cy="341941"/>
            <a:chOff x="-12663175" y="2506800"/>
            <a:chExt cx="356825" cy="354050"/>
          </a:xfrm>
        </p:grpSpPr>
        <p:sp>
          <p:nvSpPr>
            <p:cNvPr id="11182" name="Google Shape;11182;p7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5"/>
          <p:cNvGrpSpPr/>
          <p:nvPr/>
        </p:nvGrpSpPr>
        <p:grpSpPr>
          <a:xfrm>
            <a:off x="8022468" y="1531907"/>
            <a:ext cx="340807" cy="341579"/>
            <a:chOff x="-10896525" y="1663050"/>
            <a:chExt cx="352875" cy="353675"/>
          </a:xfrm>
        </p:grpSpPr>
        <p:sp>
          <p:nvSpPr>
            <p:cNvPr id="11187" name="Google Shape;11187;p7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9" name="Google Shape;11189;p75"/>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0" name="Google Shape;11190;p75"/>
          <p:cNvGrpSpPr/>
          <p:nvPr/>
        </p:nvGrpSpPr>
        <p:grpSpPr>
          <a:xfrm>
            <a:off x="8022082" y="2359342"/>
            <a:ext cx="341579" cy="319511"/>
            <a:chOff x="-10898100" y="2542050"/>
            <a:chExt cx="353675" cy="330825"/>
          </a:xfrm>
        </p:grpSpPr>
        <p:sp>
          <p:nvSpPr>
            <p:cNvPr id="11191" name="Google Shape;11191;p7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5"/>
          <p:cNvGrpSpPr/>
          <p:nvPr/>
        </p:nvGrpSpPr>
        <p:grpSpPr>
          <a:xfrm>
            <a:off x="6209617" y="2780207"/>
            <a:ext cx="340058" cy="339430"/>
            <a:chOff x="-9157450" y="1622750"/>
            <a:chExt cx="352100" cy="351450"/>
          </a:xfrm>
        </p:grpSpPr>
        <p:sp>
          <p:nvSpPr>
            <p:cNvPr id="11198" name="Google Shape;11198;p7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5"/>
          <p:cNvGrpSpPr/>
          <p:nvPr/>
        </p:nvGrpSpPr>
        <p:grpSpPr>
          <a:xfrm>
            <a:off x="6247658" y="3188474"/>
            <a:ext cx="263977" cy="338537"/>
            <a:chOff x="-9119650" y="2056875"/>
            <a:chExt cx="273325" cy="350525"/>
          </a:xfrm>
        </p:grpSpPr>
        <p:sp>
          <p:nvSpPr>
            <p:cNvPr id="11201" name="Google Shape;11201;p7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3" name="Google Shape;11203;p75"/>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5"/>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5" name="Google Shape;11205;p75"/>
          <p:cNvGrpSpPr/>
          <p:nvPr/>
        </p:nvGrpSpPr>
        <p:grpSpPr>
          <a:xfrm>
            <a:off x="7576790" y="3217879"/>
            <a:ext cx="343094" cy="341569"/>
            <a:chOff x="6001575" y="3119050"/>
            <a:chExt cx="315025" cy="313625"/>
          </a:xfrm>
        </p:grpSpPr>
        <p:sp>
          <p:nvSpPr>
            <p:cNvPr id="11206" name="Google Shape;11206;p7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11"/>
        <p:cNvGrpSpPr/>
        <p:nvPr/>
      </p:nvGrpSpPr>
      <p:grpSpPr>
        <a:xfrm>
          <a:off x="0" y="0"/>
          <a:ext cx="0" cy="0"/>
          <a:chOff x="0" y="0"/>
          <a:chExt cx="0" cy="0"/>
        </a:xfrm>
      </p:grpSpPr>
      <p:sp>
        <p:nvSpPr>
          <p:cNvPr id="11212" name="Google Shape;11212;p76"/>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3" name="Google Shape;11213;p76"/>
          <p:cNvGrpSpPr/>
          <p:nvPr/>
        </p:nvGrpSpPr>
        <p:grpSpPr>
          <a:xfrm>
            <a:off x="845233" y="2273195"/>
            <a:ext cx="476329" cy="476213"/>
            <a:chOff x="-21298675" y="2414425"/>
            <a:chExt cx="306400" cy="306325"/>
          </a:xfrm>
        </p:grpSpPr>
        <p:sp>
          <p:nvSpPr>
            <p:cNvPr id="11214" name="Google Shape;11214;p7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76"/>
          <p:cNvGrpSpPr/>
          <p:nvPr/>
        </p:nvGrpSpPr>
        <p:grpSpPr>
          <a:xfrm>
            <a:off x="844611" y="2865128"/>
            <a:ext cx="477573" cy="445432"/>
            <a:chOff x="-21299475" y="2798025"/>
            <a:chExt cx="307200" cy="286525"/>
          </a:xfrm>
        </p:grpSpPr>
        <p:sp>
          <p:nvSpPr>
            <p:cNvPr id="11218" name="Google Shape;11218;p7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0" name="Google Shape;11230;p76"/>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6"/>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6"/>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3" name="Google Shape;11233;p76"/>
          <p:cNvGrpSpPr/>
          <p:nvPr/>
        </p:nvGrpSpPr>
        <p:grpSpPr>
          <a:xfrm>
            <a:off x="6713966" y="1688917"/>
            <a:ext cx="413912" cy="472676"/>
            <a:chOff x="-17545650" y="2051350"/>
            <a:chExt cx="266250" cy="304050"/>
          </a:xfrm>
        </p:grpSpPr>
        <p:sp>
          <p:nvSpPr>
            <p:cNvPr id="11234" name="Google Shape;11234;p7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8" name="Google Shape;11238;p76"/>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9" name="Google Shape;11239;p76"/>
          <p:cNvGrpSpPr/>
          <p:nvPr/>
        </p:nvGrpSpPr>
        <p:grpSpPr>
          <a:xfrm>
            <a:off x="6684584" y="2865574"/>
            <a:ext cx="472676" cy="444538"/>
            <a:chOff x="-17565350" y="2809825"/>
            <a:chExt cx="304050" cy="285950"/>
          </a:xfrm>
        </p:grpSpPr>
        <p:sp>
          <p:nvSpPr>
            <p:cNvPr id="11240" name="Google Shape;11240;p7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5" name="Google Shape;11245;p76"/>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6"/>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6"/>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8" name="Google Shape;11248;p76"/>
          <p:cNvGrpSpPr/>
          <p:nvPr/>
        </p:nvGrpSpPr>
        <p:grpSpPr>
          <a:xfrm>
            <a:off x="1457493" y="2850904"/>
            <a:ext cx="416283" cy="473881"/>
            <a:chOff x="-20904875" y="2788575"/>
            <a:chExt cx="267775" cy="304825"/>
          </a:xfrm>
        </p:grpSpPr>
        <p:sp>
          <p:nvSpPr>
            <p:cNvPr id="11249" name="Google Shape;11249;p7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6"/>
          <p:cNvGrpSpPr/>
          <p:nvPr/>
        </p:nvGrpSpPr>
        <p:grpSpPr>
          <a:xfrm>
            <a:off x="4397908" y="2275564"/>
            <a:ext cx="360045" cy="471471"/>
            <a:chOff x="-19006700" y="2434925"/>
            <a:chExt cx="231600" cy="303275"/>
          </a:xfrm>
        </p:grpSpPr>
        <p:sp>
          <p:nvSpPr>
            <p:cNvPr id="11252" name="Google Shape;11252;p7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6" name="Google Shape;11256;p76"/>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6"/>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8" name="Google Shape;11258;p76"/>
          <p:cNvGrpSpPr/>
          <p:nvPr/>
        </p:nvGrpSpPr>
        <p:grpSpPr>
          <a:xfrm>
            <a:off x="7276507" y="2289051"/>
            <a:ext cx="473881" cy="444499"/>
            <a:chOff x="-17190425" y="2435725"/>
            <a:chExt cx="304825" cy="285925"/>
          </a:xfrm>
        </p:grpSpPr>
        <p:sp>
          <p:nvSpPr>
            <p:cNvPr id="11259" name="Google Shape;11259;p7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2" name="Google Shape;11262;p76"/>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3" name="Google Shape;11263;p76"/>
          <p:cNvGrpSpPr/>
          <p:nvPr/>
        </p:nvGrpSpPr>
        <p:grpSpPr>
          <a:xfrm>
            <a:off x="4931233" y="3444650"/>
            <a:ext cx="476329" cy="475086"/>
            <a:chOff x="-15719925" y="2416825"/>
            <a:chExt cx="306400" cy="305600"/>
          </a:xfrm>
        </p:grpSpPr>
        <p:sp>
          <p:nvSpPr>
            <p:cNvPr id="11264" name="Google Shape;11264;p7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7" name="Google Shape;11267;p76"/>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6"/>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9" name="Google Shape;11269;p76"/>
          <p:cNvGrpSpPr/>
          <p:nvPr/>
        </p:nvGrpSpPr>
        <p:grpSpPr>
          <a:xfrm>
            <a:off x="2017527" y="2851506"/>
            <a:ext cx="479983" cy="472676"/>
            <a:chOff x="-20550425" y="2789350"/>
            <a:chExt cx="308750" cy="304050"/>
          </a:xfrm>
        </p:grpSpPr>
        <p:sp>
          <p:nvSpPr>
            <p:cNvPr id="11270" name="Google Shape;11270;p7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6"/>
          <p:cNvGrpSpPr/>
          <p:nvPr/>
        </p:nvGrpSpPr>
        <p:grpSpPr>
          <a:xfrm>
            <a:off x="4932894" y="1688158"/>
            <a:ext cx="473920" cy="474192"/>
            <a:chOff x="-18666450" y="2059825"/>
            <a:chExt cx="304850" cy="305025"/>
          </a:xfrm>
        </p:grpSpPr>
        <p:sp>
          <p:nvSpPr>
            <p:cNvPr id="11273" name="Google Shape;11273;p7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76"/>
          <p:cNvGrpSpPr/>
          <p:nvPr/>
        </p:nvGrpSpPr>
        <p:grpSpPr>
          <a:xfrm>
            <a:off x="4932292" y="2275584"/>
            <a:ext cx="475125" cy="471432"/>
            <a:chOff x="-18668025" y="2435725"/>
            <a:chExt cx="305625" cy="303250"/>
          </a:xfrm>
        </p:grpSpPr>
        <p:sp>
          <p:nvSpPr>
            <p:cNvPr id="11276" name="Google Shape;11276;p7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6"/>
          <p:cNvGrpSpPr/>
          <p:nvPr/>
        </p:nvGrpSpPr>
        <p:grpSpPr>
          <a:xfrm>
            <a:off x="4931689" y="2850902"/>
            <a:ext cx="476329" cy="473881"/>
            <a:chOff x="-18668800" y="2807475"/>
            <a:chExt cx="306400" cy="304825"/>
          </a:xfrm>
        </p:grpSpPr>
        <p:sp>
          <p:nvSpPr>
            <p:cNvPr id="11279" name="Google Shape;11279;p7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76"/>
          <p:cNvGrpSpPr/>
          <p:nvPr/>
        </p:nvGrpSpPr>
        <p:grpSpPr>
          <a:xfrm>
            <a:off x="7885658" y="1687693"/>
            <a:ext cx="416361" cy="475125"/>
            <a:chOff x="-16798200" y="2050575"/>
            <a:chExt cx="267825" cy="305625"/>
          </a:xfrm>
        </p:grpSpPr>
        <p:sp>
          <p:nvSpPr>
            <p:cNvPr id="11289" name="Google Shape;11289;p7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6"/>
          <p:cNvGrpSpPr/>
          <p:nvPr/>
        </p:nvGrpSpPr>
        <p:grpSpPr>
          <a:xfrm>
            <a:off x="7856276" y="2852127"/>
            <a:ext cx="475125" cy="471432"/>
            <a:chOff x="-16817100" y="2801175"/>
            <a:chExt cx="305625" cy="303250"/>
          </a:xfrm>
        </p:grpSpPr>
        <p:sp>
          <p:nvSpPr>
            <p:cNvPr id="11293" name="Google Shape;11293;p7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76"/>
          <p:cNvGrpSpPr/>
          <p:nvPr/>
        </p:nvGrpSpPr>
        <p:grpSpPr>
          <a:xfrm>
            <a:off x="7263396" y="3444614"/>
            <a:ext cx="476329" cy="475125"/>
            <a:chOff x="-15717575" y="2786200"/>
            <a:chExt cx="306400" cy="305625"/>
          </a:xfrm>
        </p:grpSpPr>
        <p:sp>
          <p:nvSpPr>
            <p:cNvPr id="11302" name="Google Shape;11302;p7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6"/>
          <p:cNvGrpSpPr/>
          <p:nvPr/>
        </p:nvGrpSpPr>
        <p:grpSpPr>
          <a:xfrm>
            <a:off x="2600969" y="1688296"/>
            <a:ext cx="475125" cy="473920"/>
            <a:chOff x="-20173175" y="2038750"/>
            <a:chExt cx="305625" cy="304850"/>
          </a:xfrm>
        </p:grpSpPr>
        <p:sp>
          <p:nvSpPr>
            <p:cNvPr id="11310" name="Google Shape;11310;p7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2" name="Google Shape;11312;p76"/>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3" name="Google Shape;11313;p76"/>
          <p:cNvGrpSpPr/>
          <p:nvPr/>
        </p:nvGrpSpPr>
        <p:grpSpPr>
          <a:xfrm>
            <a:off x="2602193" y="2850282"/>
            <a:ext cx="472676" cy="475125"/>
            <a:chOff x="-20173175" y="2787775"/>
            <a:chExt cx="304050" cy="305625"/>
          </a:xfrm>
        </p:grpSpPr>
        <p:sp>
          <p:nvSpPr>
            <p:cNvPr id="11314" name="Google Shape;11314;p7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76"/>
          <p:cNvGrpSpPr/>
          <p:nvPr/>
        </p:nvGrpSpPr>
        <p:grpSpPr>
          <a:xfrm>
            <a:off x="5527177" y="2275564"/>
            <a:ext cx="473881" cy="471471"/>
            <a:chOff x="-18294675" y="2434925"/>
            <a:chExt cx="304825" cy="303275"/>
          </a:xfrm>
        </p:grpSpPr>
        <p:sp>
          <p:nvSpPr>
            <p:cNvPr id="11322" name="Google Shape;11322;p7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76"/>
          <p:cNvGrpSpPr/>
          <p:nvPr/>
        </p:nvGrpSpPr>
        <p:grpSpPr>
          <a:xfrm>
            <a:off x="5583492" y="2852107"/>
            <a:ext cx="361250" cy="471471"/>
            <a:chOff x="-18258450" y="2809825"/>
            <a:chExt cx="232375" cy="303275"/>
          </a:xfrm>
        </p:grpSpPr>
        <p:sp>
          <p:nvSpPr>
            <p:cNvPr id="11326" name="Google Shape;11326;p7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9" name="Google Shape;11329;p76"/>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0" name="Google Shape;11330;p76"/>
          <p:cNvGrpSpPr/>
          <p:nvPr/>
        </p:nvGrpSpPr>
        <p:grpSpPr>
          <a:xfrm>
            <a:off x="3793692" y="3445233"/>
            <a:ext cx="415117" cy="473920"/>
            <a:chOff x="-16422500" y="2425450"/>
            <a:chExt cx="267025" cy="304850"/>
          </a:xfrm>
        </p:grpSpPr>
        <p:sp>
          <p:nvSpPr>
            <p:cNvPr id="11331" name="Google Shape;11331;p7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76"/>
          <p:cNvGrpSpPr/>
          <p:nvPr/>
        </p:nvGrpSpPr>
        <p:grpSpPr>
          <a:xfrm>
            <a:off x="6096453" y="3445838"/>
            <a:ext cx="473920" cy="472676"/>
            <a:chOff x="-16442200" y="2801175"/>
            <a:chExt cx="304850" cy="304050"/>
          </a:xfrm>
        </p:grpSpPr>
        <p:sp>
          <p:nvSpPr>
            <p:cNvPr id="11335" name="Google Shape;11335;p7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6"/>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6"/>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76"/>
          <p:cNvGrpSpPr/>
          <p:nvPr/>
        </p:nvGrpSpPr>
        <p:grpSpPr>
          <a:xfrm>
            <a:off x="3172167" y="2276343"/>
            <a:ext cx="481265" cy="469917"/>
            <a:chOff x="-19802200" y="2416025"/>
            <a:chExt cx="309575" cy="302275"/>
          </a:xfrm>
        </p:grpSpPr>
        <p:sp>
          <p:nvSpPr>
            <p:cNvPr id="11341" name="Google Shape;11341;p7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76"/>
          <p:cNvGrpSpPr/>
          <p:nvPr/>
        </p:nvGrpSpPr>
        <p:grpSpPr>
          <a:xfrm>
            <a:off x="3175238" y="2851506"/>
            <a:ext cx="475125" cy="472676"/>
            <a:chOff x="-19801400" y="2788575"/>
            <a:chExt cx="305625" cy="304050"/>
          </a:xfrm>
        </p:grpSpPr>
        <p:sp>
          <p:nvSpPr>
            <p:cNvPr id="11347" name="Google Shape;11347;p7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6"/>
          <p:cNvGrpSpPr/>
          <p:nvPr/>
        </p:nvGrpSpPr>
        <p:grpSpPr>
          <a:xfrm>
            <a:off x="6130314" y="1688916"/>
            <a:ext cx="422463" cy="472676"/>
            <a:chOff x="-17903225" y="2060800"/>
            <a:chExt cx="271750" cy="304050"/>
          </a:xfrm>
        </p:grpSpPr>
        <p:sp>
          <p:nvSpPr>
            <p:cNvPr id="11354" name="Google Shape;11354;p7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6"/>
          <p:cNvGrpSpPr/>
          <p:nvPr/>
        </p:nvGrpSpPr>
        <p:grpSpPr>
          <a:xfrm>
            <a:off x="6104605" y="2274962"/>
            <a:ext cx="473881" cy="472676"/>
            <a:chOff x="-17918975" y="2435725"/>
            <a:chExt cx="304825" cy="304050"/>
          </a:xfrm>
        </p:grpSpPr>
        <p:sp>
          <p:nvSpPr>
            <p:cNvPr id="11358" name="Google Shape;11358;p7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76"/>
          <p:cNvGrpSpPr/>
          <p:nvPr/>
        </p:nvGrpSpPr>
        <p:grpSpPr>
          <a:xfrm>
            <a:off x="6133365" y="2852729"/>
            <a:ext cx="416361" cy="470228"/>
            <a:chOff x="-17899300" y="2810625"/>
            <a:chExt cx="267825" cy="302475"/>
          </a:xfrm>
        </p:grpSpPr>
        <p:sp>
          <p:nvSpPr>
            <p:cNvPr id="11361" name="Google Shape;11361;p7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6"/>
          <p:cNvGrpSpPr/>
          <p:nvPr/>
        </p:nvGrpSpPr>
        <p:grpSpPr>
          <a:xfrm>
            <a:off x="2039218" y="3461166"/>
            <a:ext cx="472676" cy="442089"/>
            <a:chOff x="-16066500" y="2060800"/>
            <a:chExt cx="304050" cy="284375"/>
          </a:xfrm>
        </p:grpSpPr>
        <p:sp>
          <p:nvSpPr>
            <p:cNvPr id="11365" name="Google Shape;11365;p7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0" name="Google Shape;11370;p76"/>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6"/>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6"/>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76"/>
          <p:cNvGrpSpPr/>
          <p:nvPr/>
        </p:nvGrpSpPr>
        <p:grpSpPr>
          <a:xfrm>
            <a:off x="7923925" y="2297751"/>
            <a:ext cx="368362" cy="419314"/>
            <a:chOff x="4995050" y="3245650"/>
            <a:chExt cx="236950" cy="269725"/>
          </a:xfrm>
        </p:grpSpPr>
        <p:sp>
          <p:nvSpPr>
            <p:cNvPr id="11374" name="Google Shape;11374;p7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7" name="Google Shape;11377;p76"/>
            <p:cNvGrpSpPr/>
            <p:nvPr/>
          </p:nvGrpSpPr>
          <p:grpSpPr>
            <a:xfrm>
              <a:off x="4995050" y="3245650"/>
              <a:ext cx="236950" cy="269725"/>
              <a:chOff x="4995050" y="3245650"/>
              <a:chExt cx="236950" cy="269725"/>
            </a:xfrm>
          </p:grpSpPr>
          <p:sp>
            <p:nvSpPr>
              <p:cNvPr id="11378" name="Google Shape;11378;p7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80" name="Google Shape;11380;p76"/>
          <p:cNvGrpSpPr/>
          <p:nvPr/>
        </p:nvGrpSpPr>
        <p:grpSpPr>
          <a:xfrm>
            <a:off x="5523718" y="1689744"/>
            <a:ext cx="483749" cy="481292"/>
            <a:chOff x="4724650" y="2885700"/>
            <a:chExt cx="270750" cy="269375"/>
          </a:xfrm>
        </p:grpSpPr>
        <p:sp>
          <p:nvSpPr>
            <p:cNvPr id="11381" name="Google Shape;11381;p7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6"/>
          <p:cNvGrpSpPr/>
          <p:nvPr/>
        </p:nvGrpSpPr>
        <p:grpSpPr>
          <a:xfrm>
            <a:off x="4390823" y="1683870"/>
            <a:ext cx="389425" cy="467822"/>
            <a:chOff x="4459350" y="2882125"/>
            <a:chExt cx="228375" cy="274350"/>
          </a:xfrm>
        </p:grpSpPr>
        <p:sp>
          <p:nvSpPr>
            <p:cNvPr id="11389" name="Google Shape;11389;p7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394" name="Google Shape;11394;p7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395" name="Google Shape;11395;p76"/>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71" name="Google Shape;671;p36"/>
          <p:cNvSpPr txBox="1">
            <a:spLocks noGrp="1"/>
          </p:cNvSpPr>
          <p:nvPr>
            <p:ph type="title"/>
          </p:nvPr>
        </p:nvSpPr>
        <p:spPr>
          <a:xfrm>
            <a:off x="600450" y="264741"/>
            <a:ext cx="7943100" cy="64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FFFF00"/>
                </a:solidFill>
              </a:rPr>
              <a:t>TYPE &amp; OPERATION OF QUEUES</a:t>
            </a:r>
            <a:endParaRPr dirty="0">
              <a:solidFill>
                <a:srgbClr val="FFFF00"/>
              </a:solidFill>
            </a:endParaRPr>
          </a:p>
        </p:txBody>
      </p:sp>
      <p:sp>
        <p:nvSpPr>
          <p:cNvPr id="672" name="Google Shape;672;p36"/>
          <p:cNvSpPr txBox="1">
            <a:spLocks noGrp="1"/>
          </p:cNvSpPr>
          <p:nvPr>
            <p:ph type="subTitle" idx="2"/>
          </p:nvPr>
        </p:nvSpPr>
        <p:spPr>
          <a:xfrm>
            <a:off x="-1258277" y="2099546"/>
            <a:ext cx="6979140" cy="2387578"/>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sz="2000" dirty="0">
                <a:solidFill>
                  <a:srgbClr val="92D050"/>
                </a:solidFill>
              </a:rPr>
              <a:t>1. Simple</a:t>
            </a:r>
            <a:r>
              <a:rPr lang="en-US" sz="2000" dirty="0"/>
              <a:t> Queue</a:t>
            </a:r>
          </a:p>
          <a:p>
            <a:pPr marL="0" lvl="0" indent="0" algn="ctr" rtl="0">
              <a:lnSpc>
                <a:spcPct val="100000"/>
              </a:lnSpc>
              <a:spcBef>
                <a:spcPts val="0"/>
              </a:spcBef>
              <a:spcAft>
                <a:spcPts val="0"/>
              </a:spcAft>
              <a:buClr>
                <a:schemeClr val="dk1"/>
              </a:buClr>
              <a:buSzPts val="1100"/>
              <a:buFont typeface="Arial"/>
              <a:buNone/>
            </a:pPr>
            <a:endParaRPr lang="en-US" sz="2000" dirty="0"/>
          </a:p>
          <a:p>
            <a:pPr marL="0" lvl="0" indent="0" algn="ctr" rtl="0">
              <a:lnSpc>
                <a:spcPct val="100000"/>
              </a:lnSpc>
              <a:spcBef>
                <a:spcPts val="0"/>
              </a:spcBef>
              <a:spcAft>
                <a:spcPts val="0"/>
              </a:spcAft>
              <a:buClr>
                <a:schemeClr val="dk1"/>
              </a:buClr>
              <a:buSzPts val="1100"/>
              <a:buFont typeface="Arial"/>
              <a:buNone/>
            </a:pPr>
            <a:r>
              <a:rPr lang="en-US" sz="2000" dirty="0">
                <a:solidFill>
                  <a:srgbClr val="92D050"/>
                </a:solidFill>
              </a:rPr>
              <a:t>2. Circular</a:t>
            </a:r>
            <a:r>
              <a:rPr lang="en-US" sz="2000" dirty="0"/>
              <a:t> Queue</a:t>
            </a:r>
          </a:p>
          <a:p>
            <a:pPr marL="0" lvl="0" indent="0" algn="ctr" rtl="0">
              <a:lnSpc>
                <a:spcPct val="100000"/>
              </a:lnSpc>
              <a:spcBef>
                <a:spcPts val="0"/>
              </a:spcBef>
              <a:spcAft>
                <a:spcPts val="0"/>
              </a:spcAft>
              <a:buClr>
                <a:schemeClr val="dk1"/>
              </a:buClr>
              <a:buSzPts val="1100"/>
              <a:buFont typeface="Arial"/>
              <a:buNone/>
            </a:pPr>
            <a:endParaRPr lang="en-US" sz="2000" dirty="0"/>
          </a:p>
          <a:p>
            <a:pPr marL="0" lvl="0" indent="0" algn="ctr" rtl="0">
              <a:lnSpc>
                <a:spcPct val="100000"/>
              </a:lnSpc>
              <a:spcBef>
                <a:spcPts val="0"/>
              </a:spcBef>
              <a:spcAft>
                <a:spcPts val="0"/>
              </a:spcAft>
              <a:buClr>
                <a:schemeClr val="dk1"/>
              </a:buClr>
              <a:buSzPts val="1100"/>
              <a:buFont typeface="Arial"/>
              <a:buNone/>
            </a:pPr>
            <a:r>
              <a:rPr lang="en-US" sz="2000" dirty="0">
                <a:solidFill>
                  <a:srgbClr val="92D050"/>
                </a:solidFill>
              </a:rPr>
              <a:t>3. Priority</a:t>
            </a:r>
            <a:r>
              <a:rPr lang="en-US" sz="2000" dirty="0"/>
              <a:t> Queue</a:t>
            </a:r>
          </a:p>
          <a:p>
            <a:pPr marL="0" lvl="0" indent="0" algn="ctr" rtl="0">
              <a:lnSpc>
                <a:spcPct val="100000"/>
              </a:lnSpc>
              <a:spcBef>
                <a:spcPts val="0"/>
              </a:spcBef>
              <a:spcAft>
                <a:spcPts val="0"/>
              </a:spcAft>
              <a:buClr>
                <a:schemeClr val="dk1"/>
              </a:buClr>
              <a:buSzPts val="1100"/>
              <a:buFont typeface="Arial"/>
              <a:buNone/>
            </a:pPr>
            <a:endParaRPr lang="en-US" sz="2000" dirty="0"/>
          </a:p>
          <a:p>
            <a:pPr marL="0" indent="0">
              <a:lnSpc>
                <a:spcPct val="100000"/>
              </a:lnSpc>
              <a:buClr>
                <a:schemeClr val="dk1"/>
              </a:buClr>
              <a:buSzPts val="1100"/>
            </a:pPr>
            <a:r>
              <a:rPr lang="en-US" sz="2000" dirty="0">
                <a:solidFill>
                  <a:srgbClr val="92D050"/>
                </a:solidFill>
              </a:rPr>
              <a:t>               4. Double-Ended </a:t>
            </a:r>
            <a:r>
              <a:rPr lang="en-US" sz="2000" dirty="0"/>
              <a:t>Queue (Deque)</a:t>
            </a:r>
          </a:p>
          <a:p>
            <a:pPr marL="0" lvl="0" indent="0" algn="ctr" rtl="0">
              <a:lnSpc>
                <a:spcPct val="100000"/>
              </a:lnSpc>
              <a:spcBef>
                <a:spcPts val="0"/>
              </a:spcBef>
              <a:spcAft>
                <a:spcPts val="0"/>
              </a:spcAft>
              <a:buClr>
                <a:schemeClr val="dk1"/>
              </a:buClr>
              <a:buSzPts val="1100"/>
              <a:buFont typeface="Arial"/>
              <a:buNone/>
            </a:pPr>
            <a:endParaRPr lang="en-US" sz="2000" dirty="0"/>
          </a:p>
          <a:p>
            <a:pPr marL="0" lvl="0" indent="0" algn="ctr" rtl="0">
              <a:lnSpc>
                <a:spcPct val="100000"/>
              </a:lnSpc>
              <a:spcBef>
                <a:spcPts val="0"/>
              </a:spcBef>
              <a:spcAft>
                <a:spcPts val="0"/>
              </a:spcAft>
              <a:buClr>
                <a:schemeClr val="dk1"/>
              </a:buClr>
              <a:buSzPts val="1100"/>
              <a:buFont typeface="Arial"/>
              <a:buNone/>
            </a:pPr>
            <a:endParaRPr lang="en-US" sz="2000" dirty="0"/>
          </a:p>
          <a:p>
            <a:pPr marL="0" lvl="0" indent="0" algn="ctr" rtl="0">
              <a:lnSpc>
                <a:spcPct val="100000"/>
              </a:lnSpc>
              <a:spcBef>
                <a:spcPts val="0"/>
              </a:spcBef>
              <a:spcAft>
                <a:spcPts val="0"/>
              </a:spcAft>
              <a:buClr>
                <a:schemeClr val="dk1"/>
              </a:buClr>
              <a:buSzPts val="1100"/>
              <a:buFont typeface="Arial"/>
              <a:buNone/>
            </a:pPr>
            <a:endParaRPr dirty="0"/>
          </a:p>
        </p:txBody>
      </p:sp>
      <p:sp>
        <p:nvSpPr>
          <p:cNvPr id="39" name="Google Shape;672;p36">
            <a:extLst>
              <a:ext uri="{FF2B5EF4-FFF2-40B4-BE49-F238E27FC236}">
                <a16:creationId xmlns:a16="http://schemas.microsoft.com/office/drawing/2014/main" id="{AFC11151-79AC-4CAC-9666-B128CBAD6AAC}"/>
              </a:ext>
            </a:extLst>
          </p:cNvPr>
          <p:cNvSpPr txBox="1">
            <a:spLocks/>
          </p:cNvSpPr>
          <p:nvPr/>
        </p:nvSpPr>
        <p:spPr>
          <a:xfrm>
            <a:off x="5771482" y="1893023"/>
            <a:ext cx="5821680" cy="28006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chemeClr val="lt2"/>
              </a:buClr>
              <a:buSzPts val="1600"/>
              <a:buFont typeface="Roboto"/>
              <a:buNone/>
              <a:defRPr sz="1400" b="0" i="0" u="none" strike="noStrike" cap="none">
                <a:solidFill>
                  <a:schemeClr val="accent2"/>
                </a:solidFill>
                <a:latin typeface="Krona One"/>
                <a:ea typeface="Krona One"/>
                <a:cs typeface="Krona One"/>
                <a:sym typeface="Krona One"/>
              </a:defRPr>
            </a:lvl1pPr>
            <a:lvl2pPr marL="914400" marR="0" lvl="1" indent="-330200" algn="ctr" rtl="0">
              <a:lnSpc>
                <a:spcPct val="115000"/>
              </a:lnSpc>
              <a:spcBef>
                <a:spcPts val="1600"/>
              </a:spcBef>
              <a:spcAft>
                <a:spcPts val="0"/>
              </a:spcAft>
              <a:buClr>
                <a:schemeClr val="lt2"/>
              </a:buClr>
              <a:buSzPts val="1600"/>
              <a:buFont typeface="Roboto"/>
              <a:buNone/>
              <a:defRPr sz="1400" b="0" i="0" u="none" strike="noStrike" cap="none">
                <a:solidFill>
                  <a:schemeClr val="accent2"/>
                </a:solidFill>
                <a:latin typeface="Krona One"/>
                <a:ea typeface="Krona One"/>
                <a:cs typeface="Krona One"/>
                <a:sym typeface="Krona One"/>
              </a:defRPr>
            </a:lvl2pPr>
            <a:lvl3pPr marL="1371600" marR="0" lvl="2" indent="-330200" algn="ctr" rtl="0">
              <a:lnSpc>
                <a:spcPct val="115000"/>
              </a:lnSpc>
              <a:spcBef>
                <a:spcPts val="1600"/>
              </a:spcBef>
              <a:spcAft>
                <a:spcPts val="0"/>
              </a:spcAft>
              <a:buClr>
                <a:schemeClr val="lt2"/>
              </a:buClr>
              <a:buSzPts val="1600"/>
              <a:buFont typeface="Roboto"/>
              <a:buNone/>
              <a:defRPr sz="1400" b="0" i="0" u="none" strike="noStrike" cap="none">
                <a:solidFill>
                  <a:schemeClr val="accent2"/>
                </a:solidFill>
                <a:latin typeface="Krona One"/>
                <a:ea typeface="Krona One"/>
                <a:cs typeface="Krona One"/>
                <a:sym typeface="Krona One"/>
              </a:defRPr>
            </a:lvl3pPr>
            <a:lvl4pPr marL="1828800" marR="0" lvl="3"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4pPr>
            <a:lvl5pPr marL="2286000" marR="0" lvl="4"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5pPr>
            <a:lvl6pPr marL="2743200" marR="0" lvl="5"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6pPr>
            <a:lvl7pPr marL="3200400" marR="0" lvl="6"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7pPr>
            <a:lvl8pPr marL="3657600" marR="0" lvl="7" indent="-330200" algn="ctr" rtl="0">
              <a:lnSpc>
                <a:spcPct val="115000"/>
              </a:lnSpc>
              <a:spcBef>
                <a:spcPts val="1600"/>
              </a:spcBef>
              <a:spcAft>
                <a:spcPts val="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8pPr>
            <a:lvl9pPr marL="4114800" marR="0" lvl="8" indent="-330200" algn="ctr" rtl="0">
              <a:lnSpc>
                <a:spcPct val="115000"/>
              </a:lnSpc>
              <a:spcBef>
                <a:spcPts val="1600"/>
              </a:spcBef>
              <a:spcAft>
                <a:spcPts val="1600"/>
              </a:spcAft>
              <a:buClr>
                <a:schemeClr val="lt2"/>
              </a:buClr>
              <a:buSzPts val="1600"/>
              <a:buFont typeface="Roboto Light"/>
              <a:buNone/>
              <a:defRPr sz="1400" b="0" i="0" u="none" strike="noStrike" cap="none">
                <a:solidFill>
                  <a:schemeClr val="accent2"/>
                </a:solidFill>
                <a:latin typeface="Krona One"/>
                <a:ea typeface="Krona One"/>
                <a:cs typeface="Krona One"/>
                <a:sym typeface="Krona One"/>
              </a:defRPr>
            </a:lvl9pPr>
          </a:lstStyle>
          <a:p>
            <a:pPr algn="l" fontAlgn="base">
              <a:buFont typeface="+mj-lt"/>
              <a:buAutoNum type="arabicPeriod"/>
            </a:pPr>
            <a:r>
              <a:rPr lang="en-US" sz="2800" dirty="0">
                <a:solidFill>
                  <a:schemeClr val="bg1"/>
                </a:solidFill>
                <a:latin typeface="urw-din"/>
              </a:rPr>
              <a:t>Enqueue</a:t>
            </a:r>
          </a:p>
          <a:p>
            <a:pPr algn="l" fontAlgn="base">
              <a:buFont typeface="+mj-lt"/>
              <a:buAutoNum type="arabicPeriod"/>
            </a:pPr>
            <a:r>
              <a:rPr lang="en-US" sz="2800" dirty="0">
                <a:solidFill>
                  <a:schemeClr val="bg1"/>
                </a:solidFill>
                <a:latin typeface="urw-din"/>
              </a:rPr>
              <a:t>Dequeue</a:t>
            </a:r>
          </a:p>
          <a:p>
            <a:pPr algn="l" fontAlgn="base">
              <a:buFont typeface="+mj-lt"/>
              <a:buAutoNum type="arabicPeriod"/>
            </a:pPr>
            <a:r>
              <a:rPr lang="en-US" sz="2800" dirty="0">
                <a:solidFill>
                  <a:schemeClr val="bg1"/>
                </a:solidFill>
                <a:latin typeface="urw-din"/>
              </a:rPr>
              <a:t>is Empty</a:t>
            </a:r>
          </a:p>
          <a:p>
            <a:pPr algn="l" fontAlgn="base">
              <a:buFont typeface="+mj-lt"/>
              <a:buAutoNum type="arabicPeriod"/>
            </a:pPr>
            <a:r>
              <a:rPr lang="en-US" sz="2800" dirty="0">
                <a:solidFill>
                  <a:schemeClr val="bg1"/>
                </a:solidFill>
                <a:latin typeface="urw-din"/>
              </a:rPr>
              <a:t>is Full</a:t>
            </a:r>
          </a:p>
          <a:p>
            <a:pPr algn="l" fontAlgn="base">
              <a:buFont typeface="+mj-lt"/>
              <a:buAutoNum type="arabicPeriod"/>
            </a:pPr>
            <a:r>
              <a:rPr lang="en-US" sz="2800" dirty="0">
                <a:solidFill>
                  <a:schemeClr val="bg1"/>
                </a:solidFill>
                <a:latin typeface="urw-din"/>
              </a:rPr>
              <a:t>size</a:t>
            </a:r>
          </a:p>
        </p:txBody>
      </p:sp>
      <p:sp>
        <p:nvSpPr>
          <p:cNvPr id="10" name="Rectangle: Rounded Corners 9">
            <a:extLst>
              <a:ext uri="{FF2B5EF4-FFF2-40B4-BE49-F238E27FC236}">
                <a16:creationId xmlns:a16="http://schemas.microsoft.com/office/drawing/2014/main" id="{29FEB77A-1EDF-42B7-9281-E52D0C793F2D}"/>
              </a:ext>
            </a:extLst>
          </p:cNvPr>
          <p:cNvSpPr/>
          <p:nvPr/>
        </p:nvSpPr>
        <p:spPr>
          <a:xfrm>
            <a:off x="6057900" y="1389918"/>
            <a:ext cx="1790700" cy="507461"/>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Operations</a:t>
            </a:r>
          </a:p>
        </p:txBody>
      </p:sp>
      <p:sp>
        <p:nvSpPr>
          <p:cNvPr id="47" name="Rectangle: Rounded Corners 46">
            <a:extLst>
              <a:ext uri="{FF2B5EF4-FFF2-40B4-BE49-F238E27FC236}">
                <a16:creationId xmlns:a16="http://schemas.microsoft.com/office/drawing/2014/main" id="{8C662EAB-421D-43E5-8810-33CEC6C5FB26}"/>
              </a:ext>
            </a:extLst>
          </p:cNvPr>
          <p:cNvSpPr/>
          <p:nvPr/>
        </p:nvSpPr>
        <p:spPr>
          <a:xfrm>
            <a:off x="1036515" y="1389917"/>
            <a:ext cx="1790700" cy="507461"/>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Type of Queues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99"/>
        <p:cNvGrpSpPr/>
        <p:nvPr/>
      </p:nvGrpSpPr>
      <p:grpSpPr>
        <a:xfrm>
          <a:off x="0" y="0"/>
          <a:ext cx="0" cy="0"/>
          <a:chOff x="0" y="0"/>
          <a:chExt cx="0" cy="0"/>
        </a:xfrm>
      </p:grpSpPr>
      <p:sp>
        <p:nvSpPr>
          <p:cNvPr id="11400" name="Google Shape;11400;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01" name="Google Shape;11401;p77"/>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77"/>
          <p:cNvGrpSpPr/>
          <p:nvPr/>
        </p:nvGrpSpPr>
        <p:grpSpPr>
          <a:xfrm>
            <a:off x="847082" y="2140412"/>
            <a:ext cx="426462" cy="420796"/>
            <a:chOff x="-6713450" y="2397900"/>
            <a:chExt cx="295375" cy="291450"/>
          </a:xfrm>
        </p:grpSpPr>
        <p:sp>
          <p:nvSpPr>
            <p:cNvPr id="11403" name="Google Shape;11403;p7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5" name="Google Shape;11405;p77"/>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77"/>
          <p:cNvGrpSpPr/>
          <p:nvPr/>
        </p:nvGrpSpPr>
        <p:grpSpPr>
          <a:xfrm>
            <a:off x="3551844" y="1631401"/>
            <a:ext cx="423069" cy="420507"/>
            <a:chOff x="-4932650" y="2046625"/>
            <a:chExt cx="293025" cy="291250"/>
          </a:xfrm>
        </p:grpSpPr>
        <p:sp>
          <p:nvSpPr>
            <p:cNvPr id="11407" name="Google Shape;11407;p7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9" name="Google Shape;11409;p77"/>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0" name="Google Shape;11410;p77"/>
          <p:cNvGrpSpPr/>
          <p:nvPr/>
        </p:nvGrpSpPr>
        <p:grpSpPr>
          <a:xfrm>
            <a:off x="3563775" y="2660957"/>
            <a:ext cx="423069" cy="420796"/>
            <a:chOff x="-4931075" y="2765725"/>
            <a:chExt cx="293025" cy="291450"/>
          </a:xfrm>
        </p:grpSpPr>
        <p:sp>
          <p:nvSpPr>
            <p:cNvPr id="11411" name="Google Shape;11411;p7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7"/>
          <p:cNvGrpSpPr/>
          <p:nvPr/>
        </p:nvGrpSpPr>
        <p:grpSpPr>
          <a:xfrm>
            <a:off x="6269343" y="1656289"/>
            <a:ext cx="420796" cy="370732"/>
            <a:chOff x="-3137650" y="2067900"/>
            <a:chExt cx="291450" cy="256775"/>
          </a:xfrm>
        </p:grpSpPr>
        <p:sp>
          <p:nvSpPr>
            <p:cNvPr id="11414" name="Google Shape;11414;p7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77"/>
          <p:cNvGrpSpPr/>
          <p:nvPr/>
        </p:nvGrpSpPr>
        <p:grpSpPr>
          <a:xfrm>
            <a:off x="6269343" y="2139926"/>
            <a:ext cx="420796" cy="421770"/>
            <a:chOff x="-3137650" y="2408950"/>
            <a:chExt cx="291450" cy="292125"/>
          </a:xfrm>
        </p:grpSpPr>
        <p:sp>
          <p:nvSpPr>
            <p:cNvPr id="11418" name="Google Shape;11418;p7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77"/>
          <p:cNvGrpSpPr/>
          <p:nvPr/>
        </p:nvGrpSpPr>
        <p:grpSpPr>
          <a:xfrm>
            <a:off x="6281274" y="2685412"/>
            <a:ext cx="420796" cy="371887"/>
            <a:chOff x="-3137650" y="2787000"/>
            <a:chExt cx="291450" cy="257575"/>
          </a:xfrm>
        </p:grpSpPr>
        <p:sp>
          <p:nvSpPr>
            <p:cNvPr id="11424" name="Google Shape;11424;p7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2" name="Google Shape;11432;p77"/>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7"/>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7"/>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5" name="Google Shape;11435;p77"/>
          <p:cNvGrpSpPr/>
          <p:nvPr/>
        </p:nvGrpSpPr>
        <p:grpSpPr>
          <a:xfrm>
            <a:off x="1399451" y="2660397"/>
            <a:ext cx="421914" cy="421914"/>
            <a:chOff x="-6354300" y="2757075"/>
            <a:chExt cx="292225" cy="292225"/>
          </a:xfrm>
        </p:grpSpPr>
        <p:sp>
          <p:nvSpPr>
            <p:cNvPr id="11436" name="Google Shape;11436;p7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7"/>
          <p:cNvGrpSpPr/>
          <p:nvPr/>
        </p:nvGrpSpPr>
        <p:grpSpPr>
          <a:xfrm>
            <a:off x="4093454" y="1629560"/>
            <a:ext cx="424188" cy="424188"/>
            <a:chOff x="-4573475" y="2045850"/>
            <a:chExt cx="293800" cy="293800"/>
          </a:xfrm>
        </p:grpSpPr>
        <p:sp>
          <p:nvSpPr>
            <p:cNvPr id="11441" name="Google Shape;11441;p7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7"/>
          <p:cNvGrpSpPr/>
          <p:nvPr/>
        </p:nvGrpSpPr>
        <p:grpSpPr>
          <a:xfrm>
            <a:off x="4092877" y="2138699"/>
            <a:ext cx="425343" cy="424225"/>
            <a:chOff x="-4570325" y="2405775"/>
            <a:chExt cx="294600" cy="293825"/>
          </a:xfrm>
        </p:grpSpPr>
        <p:sp>
          <p:nvSpPr>
            <p:cNvPr id="11444" name="Google Shape;11444;p7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7"/>
          <p:cNvGrpSpPr/>
          <p:nvPr/>
        </p:nvGrpSpPr>
        <p:grpSpPr>
          <a:xfrm>
            <a:off x="4105945" y="2659838"/>
            <a:ext cx="423069" cy="423033"/>
            <a:chOff x="-4572700" y="2764950"/>
            <a:chExt cx="293025" cy="293000"/>
          </a:xfrm>
        </p:grpSpPr>
        <p:sp>
          <p:nvSpPr>
            <p:cNvPr id="11447" name="Google Shape;11447;p7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7"/>
          <p:cNvGrpSpPr/>
          <p:nvPr/>
        </p:nvGrpSpPr>
        <p:grpSpPr>
          <a:xfrm>
            <a:off x="6824707" y="1631239"/>
            <a:ext cx="414840" cy="420832"/>
            <a:chOff x="-2777700" y="2049775"/>
            <a:chExt cx="287325" cy="291475"/>
          </a:xfrm>
        </p:grpSpPr>
        <p:sp>
          <p:nvSpPr>
            <p:cNvPr id="11453" name="Google Shape;11453;p7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77"/>
          <p:cNvGrpSpPr/>
          <p:nvPr/>
        </p:nvGrpSpPr>
        <p:grpSpPr>
          <a:xfrm>
            <a:off x="6821170" y="2140431"/>
            <a:ext cx="421914" cy="420759"/>
            <a:chOff x="-2571737" y="2403625"/>
            <a:chExt cx="292225" cy="291425"/>
          </a:xfrm>
        </p:grpSpPr>
        <p:sp>
          <p:nvSpPr>
            <p:cNvPr id="11457" name="Google Shape;11457;p7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7"/>
          <p:cNvGrpSpPr/>
          <p:nvPr/>
        </p:nvGrpSpPr>
        <p:grpSpPr>
          <a:xfrm>
            <a:off x="6821170" y="2661534"/>
            <a:ext cx="421914" cy="419640"/>
            <a:chOff x="-2571737" y="2764550"/>
            <a:chExt cx="292225" cy="290650"/>
          </a:xfrm>
        </p:grpSpPr>
        <p:sp>
          <p:nvSpPr>
            <p:cNvPr id="11465" name="Google Shape;11465;p7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77"/>
          <p:cNvGrpSpPr/>
          <p:nvPr/>
        </p:nvGrpSpPr>
        <p:grpSpPr>
          <a:xfrm>
            <a:off x="3020671" y="3230538"/>
            <a:ext cx="421914" cy="423864"/>
            <a:chOff x="-1333975" y="2365850"/>
            <a:chExt cx="292225" cy="293575"/>
          </a:xfrm>
        </p:grpSpPr>
        <p:sp>
          <p:nvSpPr>
            <p:cNvPr id="11469" name="Google Shape;11469;p7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7"/>
          <p:cNvGrpSpPr/>
          <p:nvPr/>
        </p:nvGrpSpPr>
        <p:grpSpPr>
          <a:xfrm>
            <a:off x="1954146" y="2660397"/>
            <a:ext cx="398020" cy="421914"/>
            <a:chOff x="-5995925" y="2757850"/>
            <a:chExt cx="275675" cy="292225"/>
          </a:xfrm>
        </p:grpSpPr>
        <p:sp>
          <p:nvSpPr>
            <p:cNvPr id="11478" name="Google Shape;11478;p7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7"/>
          <p:cNvGrpSpPr/>
          <p:nvPr/>
        </p:nvGrpSpPr>
        <p:grpSpPr>
          <a:xfrm>
            <a:off x="4634433" y="1631816"/>
            <a:ext cx="421951" cy="419677"/>
            <a:chOff x="-4211975" y="2046625"/>
            <a:chExt cx="292250" cy="290675"/>
          </a:xfrm>
        </p:grpSpPr>
        <p:sp>
          <p:nvSpPr>
            <p:cNvPr id="11488" name="Google Shape;11488;p7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77"/>
          <p:cNvGrpSpPr/>
          <p:nvPr/>
        </p:nvGrpSpPr>
        <p:grpSpPr>
          <a:xfrm>
            <a:off x="4684479" y="2138699"/>
            <a:ext cx="321859" cy="424225"/>
            <a:chOff x="-4178875" y="2405775"/>
            <a:chExt cx="222925" cy="293825"/>
          </a:xfrm>
        </p:grpSpPr>
        <p:sp>
          <p:nvSpPr>
            <p:cNvPr id="11491" name="Google Shape;11491;p7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7"/>
          <p:cNvGrpSpPr/>
          <p:nvPr/>
        </p:nvGrpSpPr>
        <p:grpSpPr>
          <a:xfrm>
            <a:off x="4646942" y="2673483"/>
            <a:ext cx="420796" cy="395746"/>
            <a:chOff x="-4211975" y="2783850"/>
            <a:chExt cx="291450" cy="274100"/>
          </a:xfrm>
        </p:grpSpPr>
        <p:sp>
          <p:nvSpPr>
            <p:cNvPr id="11495" name="Google Shape;11495;p7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8" name="Google Shape;11498;p77"/>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9" name="Google Shape;11499;p77"/>
          <p:cNvGrpSpPr/>
          <p:nvPr/>
        </p:nvGrpSpPr>
        <p:grpSpPr>
          <a:xfrm>
            <a:off x="7351871" y="2140413"/>
            <a:ext cx="420796" cy="420796"/>
            <a:chOff x="-2419325" y="2408150"/>
            <a:chExt cx="291450" cy="291450"/>
          </a:xfrm>
        </p:grpSpPr>
        <p:sp>
          <p:nvSpPr>
            <p:cNvPr id="11500" name="Google Shape;11500;p7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7" name="Google Shape;11507;p77"/>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8" name="Google Shape;11508;p77"/>
          <p:cNvGrpSpPr/>
          <p:nvPr/>
        </p:nvGrpSpPr>
        <p:grpSpPr>
          <a:xfrm>
            <a:off x="4673396" y="3231514"/>
            <a:ext cx="420796" cy="421914"/>
            <a:chOff x="-1333200" y="2770450"/>
            <a:chExt cx="291450" cy="292225"/>
          </a:xfrm>
        </p:grpSpPr>
        <p:sp>
          <p:nvSpPr>
            <p:cNvPr id="11509" name="Google Shape;11509;p7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77"/>
          <p:cNvGrpSpPr/>
          <p:nvPr/>
        </p:nvGrpSpPr>
        <p:grpSpPr>
          <a:xfrm>
            <a:off x="2470009" y="1631256"/>
            <a:ext cx="423069" cy="420796"/>
            <a:chOff x="-5635200" y="2037975"/>
            <a:chExt cx="293025" cy="291450"/>
          </a:xfrm>
        </p:grpSpPr>
        <p:sp>
          <p:nvSpPr>
            <p:cNvPr id="11512" name="Google Shape;11512;p7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7"/>
          <p:cNvGrpSpPr/>
          <p:nvPr/>
        </p:nvGrpSpPr>
        <p:grpSpPr>
          <a:xfrm>
            <a:off x="2468295" y="2140412"/>
            <a:ext cx="426499" cy="420796"/>
            <a:chOff x="-5637575" y="2397900"/>
            <a:chExt cx="295400" cy="291450"/>
          </a:xfrm>
        </p:grpSpPr>
        <p:sp>
          <p:nvSpPr>
            <p:cNvPr id="11515" name="Google Shape;11515;p7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7"/>
          <p:cNvGrpSpPr/>
          <p:nvPr/>
        </p:nvGrpSpPr>
        <p:grpSpPr>
          <a:xfrm>
            <a:off x="2481958" y="2660397"/>
            <a:ext cx="423033" cy="421914"/>
            <a:chOff x="-5635975" y="2757075"/>
            <a:chExt cx="293000" cy="292225"/>
          </a:xfrm>
        </p:grpSpPr>
        <p:sp>
          <p:nvSpPr>
            <p:cNvPr id="11520" name="Google Shape;11520;p7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7"/>
          <p:cNvGrpSpPr/>
          <p:nvPr/>
        </p:nvGrpSpPr>
        <p:grpSpPr>
          <a:xfrm>
            <a:off x="5165893" y="1631256"/>
            <a:ext cx="423069" cy="420796"/>
            <a:chOff x="-3854375" y="2046625"/>
            <a:chExt cx="293025" cy="291450"/>
          </a:xfrm>
        </p:grpSpPr>
        <p:sp>
          <p:nvSpPr>
            <p:cNvPr id="11523" name="Google Shape;11523;p7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7"/>
          <p:cNvGrpSpPr/>
          <p:nvPr/>
        </p:nvGrpSpPr>
        <p:grpSpPr>
          <a:xfrm>
            <a:off x="5164756" y="2138717"/>
            <a:ext cx="425343" cy="424188"/>
            <a:chOff x="-3854375" y="2405000"/>
            <a:chExt cx="294600" cy="293800"/>
          </a:xfrm>
        </p:grpSpPr>
        <p:sp>
          <p:nvSpPr>
            <p:cNvPr id="11526" name="Google Shape;11526;p7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7"/>
          <p:cNvGrpSpPr/>
          <p:nvPr/>
        </p:nvGrpSpPr>
        <p:grpSpPr>
          <a:xfrm>
            <a:off x="5178961" y="2659838"/>
            <a:ext cx="420796" cy="423033"/>
            <a:chOff x="-3852025" y="2764950"/>
            <a:chExt cx="291450" cy="293000"/>
          </a:xfrm>
        </p:grpSpPr>
        <p:sp>
          <p:nvSpPr>
            <p:cNvPr id="11529" name="Google Shape;11529;p7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1" name="Google Shape;11531;p77"/>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7"/>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3" name="Google Shape;11533;p77"/>
          <p:cNvGrpSpPr/>
          <p:nvPr/>
        </p:nvGrpSpPr>
        <p:grpSpPr>
          <a:xfrm>
            <a:off x="7901550" y="2660398"/>
            <a:ext cx="420796" cy="421914"/>
            <a:chOff x="-2060175" y="2768875"/>
            <a:chExt cx="291450" cy="292225"/>
          </a:xfrm>
        </p:grpSpPr>
        <p:sp>
          <p:nvSpPr>
            <p:cNvPr id="11534" name="Google Shape;11534;p7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77"/>
          <p:cNvGrpSpPr/>
          <p:nvPr/>
        </p:nvGrpSpPr>
        <p:grpSpPr>
          <a:xfrm>
            <a:off x="1915160" y="3232071"/>
            <a:ext cx="421914" cy="420796"/>
            <a:chOff x="-937025" y="2064750"/>
            <a:chExt cx="292225" cy="291450"/>
          </a:xfrm>
        </p:grpSpPr>
        <p:sp>
          <p:nvSpPr>
            <p:cNvPr id="11537" name="Google Shape;11537;p7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7"/>
          <p:cNvGrpSpPr/>
          <p:nvPr/>
        </p:nvGrpSpPr>
        <p:grpSpPr>
          <a:xfrm>
            <a:off x="3018323" y="1630697"/>
            <a:ext cx="421951" cy="421914"/>
            <a:chOff x="-5276050" y="2037975"/>
            <a:chExt cx="292250" cy="292225"/>
          </a:xfrm>
        </p:grpSpPr>
        <p:sp>
          <p:nvSpPr>
            <p:cNvPr id="11541" name="Google Shape;11541;p7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4" name="Google Shape;11544;p77"/>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7"/>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6" name="Google Shape;11546;p77"/>
          <p:cNvGrpSpPr/>
          <p:nvPr/>
        </p:nvGrpSpPr>
        <p:grpSpPr>
          <a:xfrm>
            <a:off x="5777136" y="1631256"/>
            <a:ext cx="324133" cy="420796"/>
            <a:chOff x="-3462150" y="2046625"/>
            <a:chExt cx="224500" cy="291450"/>
          </a:xfrm>
        </p:grpSpPr>
        <p:sp>
          <p:nvSpPr>
            <p:cNvPr id="11547" name="Google Shape;11547;p7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7"/>
          <p:cNvGrpSpPr/>
          <p:nvPr/>
        </p:nvGrpSpPr>
        <p:grpSpPr>
          <a:xfrm>
            <a:off x="5752700" y="2139276"/>
            <a:ext cx="373006" cy="423069"/>
            <a:chOff x="-3478675" y="2405775"/>
            <a:chExt cx="258350" cy="293025"/>
          </a:xfrm>
        </p:grpSpPr>
        <p:sp>
          <p:nvSpPr>
            <p:cNvPr id="11555" name="Google Shape;11555;p7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77"/>
          <p:cNvGrpSpPr/>
          <p:nvPr/>
        </p:nvGrpSpPr>
        <p:grpSpPr>
          <a:xfrm>
            <a:off x="5815218" y="2660398"/>
            <a:ext cx="271831" cy="421914"/>
            <a:chOff x="-3443250" y="2765725"/>
            <a:chExt cx="188275" cy="292225"/>
          </a:xfrm>
        </p:grpSpPr>
        <p:sp>
          <p:nvSpPr>
            <p:cNvPr id="11560" name="Google Shape;11560;p7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4" name="Google Shape;11564;p77"/>
          <p:cNvGrpSpPr/>
          <p:nvPr/>
        </p:nvGrpSpPr>
        <p:grpSpPr>
          <a:xfrm>
            <a:off x="844114" y="3230934"/>
            <a:ext cx="371887" cy="423069"/>
            <a:chOff x="-1684475" y="2049000"/>
            <a:chExt cx="257575" cy="293025"/>
          </a:xfrm>
        </p:grpSpPr>
        <p:sp>
          <p:nvSpPr>
            <p:cNvPr id="11565" name="Google Shape;11565;p7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9" name="Google Shape;11569;p77"/>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0" name="Google Shape;11570;p77"/>
          <p:cNvGrpSpPr/>
          <p:nvPr/>
        </p:nvGrpSpPr>
        <p:grpSpPr>
          <a:xfrm>
            <a:off x="4134007" y="3231514"/>
            <a:ext cx="420796" cy="421914"/>
            <a:chOff x="-1700225" y="2768875"/>
            <a:chExt cx="291450" cy="292225"/>
          </a:xfrm>
        </p:grpSpPr>
        <p:sp>
          <p:nvSpPr>
            <p:cNvPr id="11571" name="Google Shape;11571;p7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77"/>
          <p:cNvGrpSpPr/>
          <p:nvPr/>
        </p:nvGrpSpPr>
        <p:grpSpPr>
          <a:xfrm>
            <a:off x="3602355" y="3230935"/>
            <a:ext cx="371887" cy="423069"/>
            <a:chOff x="-919700" y="2420750"/>
            <a:chExt cx="257575" cy="293025"/>
          </a:xfrm>
        </p:grpSpPr>
        <p:sp>
          <p:nvSpPr>
            <p:cNvPr id="11578" name="Google Shape;11578;p7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7"/>
          <p:cNvGrpSpPr/>
          <p:nvPr/>
        </p:nvGrpSpPr>
        <p:grpSpPr>
          <a:xfrm>
            <a:off x="1937547" y="1645950"/>
            <a:ext cx="409531" cy="410617"/>
            <a:chOff x="6679825" y="2693700"/>
            <a:chExt cx="257875" cy="258575"/>
          </a:xfrm>
        </p:grpSpPr>
        <p:sp>
          <p:nvSpPr>
            <p:cNvPr id="11582" name="Google Shape;11582;p7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7"/>
          <p:cNvGrpSpPr/>
          <p:nvPr/>
        </p:nvGrpSpPr>
        <p:grpSpPr>
          <a:xfrm>
            <a:off x="1927121" y="2142110"/>
            <a:ext cx="420531" cy="417262"/>
            <a:chOff x="6790450" y="3119050"/>
            <a:chExt cx="262750" cy="260675"/>
          </a:xfrm>
        </p:grpSpPr>
        <p:sp>
          <p:nvSpPr>
            <p:cNvPr id="11585" name="Google Shape;11585;p7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7"/>
          <p:cNvGrpSpPr/>
          <p:nvPr/>
        </p:nvGrpSpPr>
        <p:grpSpPr>
          <a:xfrm>
            <a:off x="6853082" y="3755436"/>
            <a:ext cx="358093" cy="407391"/>
            <a:chOff x="7660859" y="2571753"/>
            <a:chExt cx="366561" cy="417024"/>
          </a:xfrm>
        </p:grpSpPr>
        <p:sp>
          <p:nvSpPr>
            <p:cNvPr id="11588" name="Google Shape;11588;p7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77"/>
          <p:cNvGrpSpPr/>
          <p:nvPr/>
        </p:nvGrpSpPr>
        <p:grpSpPr>
          <a:xfrm>
            <a:off x="4387763" y="3755436"/>
            <a:ext cx="407391" cy="407391"/>
            <a:chOff x="5566722" y="2571753"/>
            <a:chExt cx="417024" cy="417024"/>
          </a:xfrm>
        </p:grpSpPr>
        <p:sp>
          <p:nvSpPr>
            <p:cNvPr id="11592" name="Google Shape;11592;p7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77"/>
          <p:cNvGrpSpPr/>
          <p:nvPr/>
        </p:nvGrpSpPr>
        <p:grpSpPr>
          <a:xfrm>
            <a:off x="5004096" y="3857692"/>
            <a:ext cx="407381" cy="202880"/>
            <a:chOff x="6090251" y="2676413"/>
            <a:chExt cx="417014" cy="207677"/>
          </a:xfrm>
        </p:grpSpPr>
        <p:sp>
          <p:nvSpPr>
            <p:cNvPr id="11595" name="Google Shape;11595;p7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7"/>
          <p:cNvGrpSpPr/>
          <p:nvPr/>
        </p:nvGrpSpPr>
        <p:grpSpPr>
          <a:xfrm>
            <a:off x="6236750" y="3755436"/>
            <a:ext cx="407391" cy="407391"/>
            <a:chOff x="7137330" y="2571753"/>
            <a:chExt cx="417024" cy="417024"/>
          </a:xfrm>
        </p:grpSpPr>
        <p:sp>
          <p:nvSpPr>
            <p:cNvPr id="11600" name="Google Shape;11600;p7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7"/>
          <p:cNvGrpSpPr/>
          <p:nvPr/>
        </p:nvGrpSpPr>
        <p:grpSpPr>
          <a:xfrm>
            <a:off x="5620418" y="3755436"/>
            <a:ext cx="407391" cy="407391"/>
            <a:chOff x="6613801" y="2571753"/>
            <a:chExt cx="417024" cy="417024"/>
          </a:xfrm>
        </p:grpSpPr>
        <p:sp>
          <p:nvSpPr>
            <p:cNvPr id="11604" name="Google Shape;11604;p7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77"/>
          <p:cNvGrpSpPr/>
          <p:nvPr/>
        </p:nvGrpSpPr>
        <p:grpSpPr>
          <a:xfrm>
            <a:off x="7908242" y="3238780"/>
            <a:ext cx="407411" cy="407411"/>
            <a:chOff x="2964567" y="2571753"/>
            <a:chExt cx="417045" cy="417045"/>
          </a:xfrm>
        </p:grpSpPr>
        <p:sp>
          <p:nvSpPr>
            <p:cNvPr id="11610" name="Google Shape;11610;p7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77"/>
          <p:cNvGrpSpPr/>
          <p:nvPr/>
        </p:nvGrpSpPr>
        <p:grpSpPr>
          <a:xfrm>
            <a:off x="1922414" y="3815897"/>
            <a:ext cx="407391" cy="286470"/>
            <a:chOff x="3476576" y="2633631"/>
            <a:chExt cx="417024" cy="293244"/>
          </a:xfrm>
        </p:grpSpPr>
        <p:sp>
          <p:nvSpPr>
            <p:cNvPr id="11613" name="Google Shape;11613;p7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77"/>
          <p:cNvGrpSpPr/>
          <p:nvPr/>
        </p:nvGrpSpPr>
        <p:grpSpPr>
          <a:xfrm>
            <a:off x="2538746" y="3755508"/>
            <a:ext cx="407411" cy="407248"/>
            <a:chOff x="3988564" y="2571836"/>
            <a:chExt cx="417045" cy="416878"/>
          </a:xfrm>
        </p:grpSpPr>
        <p:sp>
          <p:nvSpPr>
            <p:cNvPr id="11616" name="Google Shape;11616;p7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77"/>
          <p:cNvGrpSpPr/>
          <p:nvPr/>
        </p:nvGrpSpPr>
        <p:grpSpPr>
          <a:xfrm>
            <a:off x="3155099" y="3755436"/>
            <a:ext cx="407391" cy="407391"/>
            <a:chOff x="4500573" y="2571753"/>
            <a:chExt cx="417024" cy="417024"/>
          </a:xfrm>
        </p:grpSpPr>
        <p:sp>
          <p:nvSpPr>
            <p:cNvPr id="11619" name="Google Shape;11619;p7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7"/>
          <p:cNvGrpSpPr/>
          <p:nvPr/>
        </p:nvGrpSpPr>
        <p:grpSpPr>
          <a:xfrm>
            <a:off x="3771431" y="3755436"/>
            <a:ext cx="407391" cy="407391"/>
            <a:chOff x="5012603" y="2571753"/>
            <a:chExt cx="417024" cy="417024"/>
          </a:xfrm>
        </p:grpSpPr>
        <p:sp>
          <p:nvSpPr>
            <p:cNvPr id="11622" name="Google Shape;11622;p7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4" name="Google Shape;11624;p77"/>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7"/>
          <p:cNvGrpSpPr/>
          <p:nvPr/>
        </p:nvGrpSpPr>
        <p:grpSpPr>
          <a:xfrm>
            <a:off x="5733329" y="3238790"/>
            <a:ext cx="407432" cy="407391"/>
            <a:chOff x="812101" y="2571761"/>
            <a:chExt cx="417066" cy="417024"/>
          </a:xfrm>
        </p:grpSpPr>
        <p:sp>
          <p:nvSpPr>
            <p:cNvPr id="11626" name="Google Shape;11626;p7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77"/>
          <p:cNvGrpSpPr/>
          <p:nvPr/>
        </p:nvGrpSpPr>
        <p:grpSpPr>
          <a:xfrm>
            <a:off x="6253923" y="3238790"/>
            <a:ext cx="407391" cy="407391"/>
            <a:chOff x="1323129" y="2571761"/>
            <a:chExt cx="417024" cy="417024"/>
          </a:xfrm>
        </p:grpSpPr>
        <p:sp>
          <p:nvSpPr>
            <p:cNvPr id="11631" name="Google Shape;11631;p7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5" name="Google Shape;11635;p77"/>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6" name="Google Shape;11636;p77"/>
          <p:cNvGrpSpPr/>
          <p:nvPr/>
        </p:nvGrpSpPr>
        <p:grpSpPr>
          <a:xfrm>
            <a:off x="7390398" y="3238843"/>
            <a:ext cx="408023" cy="407411"/>
            <a:chOff x="2344476" y="2571761"/>
            <a:chExt cx="417671" cy="417045"/>
          </a:xfrm>
        </p:grpSpPr>
        <p:sp>
          <p:nvSpPr>
            <p:cNvPr id="11637" name="Google Shape;11637;p7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42"/>
        <p:cNvGrpSpPr/>
        <p:nvPr/>
      </p:nvGrpSpPr>
      <p:grpSpPr>
        <a:xfrm>
          <a:off x="0" y="0"/>
          <a:ext cx="0" cy="0"/>
          <a:chOff x="0" y="0"/>
          <a:chExt cx="0" cy="0"/>
        </a:xfrm>
      </p:grpSpPr>
      <p:pic>
        <p:nvPicPr>
          <p:cNvPr id="11643" name="Google Shape;11643;p7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16" name="Rectangle 15">
            <a:extLst>
              <a:ext uri="{FF2B5EF4-FFF2-40B4-BE49-F238E27FC236}">
                <a16:creationId xmlns:a16="http://schemas.microsoft.com/office/drawing/2014/main" id="{32239602-D205-445C-955F-7475BA99914F}"/>
              </a:ext>
            </a:extLst>
          </p:cNvPr>
          <p:cNvSpPr/>
          <p:nvPr/>
        </p:nvSpPr>
        <p:spPr>
          <a:xfrm>
            <a:off x="1187938" y="3337563"/>
            <a:ext cx="7213599" cy="1468899"/>
          </a:xfrm>
          <a:prstGeom prst="rect">
            <a:avLst/>
          </a:prstGeom>
          <a:solidFill>
            <a:schemeClr val="tx2">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0" name="Google Shape;700;p37"/>
          <p:cNvSpPr/>
          <p:nvPr/>
        </p:nvSpPr>
        <p:spPr>
          <a:xfrm rot="10800000">
            <a:off x="4937398" y="695266"/>
            <a:ext cx="333729" cy="333729"/>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txBox="1">
            <a:spLocks noGrp="1"/>
          </p:cNvSpPr>
          <p:nvPr>
            <p:ph type="title"/>
          </p:nvPr>
        </p:nvSpPr>
        <p:spPr>
          <a:xfrm>
            <a:off x="2174575" y="420152"/>
            <a:ext cx="4794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sz="3200" dirty="0">
                <a:solidFill>
                  <a:srgbClr val="FFFF00"/>
                </a:solidFill>
              </a:rPr>
              <a:t>Simple</a:t>
            </a:r>
            <a:r>
              <a:rPr lang="en-US" dirty="0"/>
              <a:t> QUEUE</a:t>
            </a:r>
            <a:endParaRPr dirty="0"/>
          </a:p>
        </p:txBody>
      </p:sp>
      <p:sp>
        <p:nvSpPr>
          <p:cNvPr id="702" name="Google Shape;702;p37"/>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3184500" y="3878420"/>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3541541" y="3615949"/>
            <a:ext cx="63726" cy="21339"/>
          </a:xfrm>
          <a:custGeom>
            <a:avLst/>
            <a:gdLst/>
            <a:ahLst/>
            <a:cxnLst/>
            <a:rect l="l" t="t" r="r" b="b"/>
            <a:pathLst>
              <a:path w="657" h="220" extrusionOk="0">
                <a:moveTo>
                  <a:pt x="656"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3555024" y="3652614"/>
            <a:ext cx="61786" cy="21339"/>
          </a:xfrm>
          <a:custGeom>
            <a:avLst/>
            <a:gdLst/>
            <a:ahLst/>
            <a:cxnLst/>
            <a:rect l="l" t="t" r="r" b="b"/>
            <a:pathLst>
              <a:path w="637" h="220" extrusionOk="0">
                <a:moveTo>
                  <a:pt x="637"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3782673" y="4331876"/>
            <a:ext cx="61883" cy="21242"/>
          </a:xfrm>
          <a:custGeom>
            <a:avLst/>
            <a:gdLst/>
            <a:ahLst/>
            <a:cxnLst/>
            <a:rect l="l" t="t" r="r" b="b"/>
            <a:pathLst>
              <a:path w="638" h="219" extrusionOk="0">
                <a:moveTo>
                  <a:pt x="637" y="0"/>
                </a:moveTo>
                <a:lnTo>
                  <a:pt x="1" y="219"/>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rot="-5400000">
            <a:off x="4797492" y="3997095"/>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txBox="1">
            <a:spLocks noGrp="1"/>
          </p:cNvSpPr>
          <p:nvPr>
            <p:ph type="subTitle" idx="1"/>
          </p:nvPr>
        </p:nvSpPr>
        <p:spPr>
          <a:xfrm>
            <a:off x="2213400" y="1261019"/>
            <a:ext cx="4717200" cy="19913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400" b="1" i="0" dirty="0">
                <a:effectLst/>
                <a:latin typeface="euclid_circular_a"/>
              </a:rPr>
              <a:t>In a </a:t>
            </a:r>
            <a:r>
              <a:rPr lang="en-US" sz="2400" b="1" i="1" dirty="0">
                <a:effectLst/>
                <a:latin typeface="euclid_circular_a"/>
              </a:rPr>
              <a:t>simple queue</a:t>
            </a:r>
            <a:r>
              <a:rPr lang="en-US" sz="2400" b="1" i="0" dirty="0">
                <a:effectLst/>
                <a:latin typeface="euclid_circular_a"/>
              </a:rPr>
              <a:t>, insertion takes place at the rear and removal occurs at the front. It strictly follows the FIFO (First in First out) rule.</a:t>
            </a:r>
            <a:endParaRPr sz="2400" b="1" dirty="0"/>
          </a:p>
        </p:txBody>
      </p:sp>
      <p:pic>
        <p:nvPicPr>
          <p:cNvPr id="15" name="Picture 2" descr="Simple queue ">
            <a:extLst>
              <a:ext uri="{FF2B5EF4-FFF2-40B4-BE49-F238E27FC236}">
                <a16:creationId xmlns:a16="http://schemas.microsoft.com/office/drawing/2014/main" id="{B4E2F6B6-56B2-4AAD-A701-915F53DC44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1755" y="3399252"/>
            <a:ext cx="6971474" cy="13240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3" name="Rectangle 2">
            <a:extLst>
              <a:ext uri="{FF2B5EF4-FFF2-40B4-BE49-F238E27FC236}">
                <a16:creationId xmlns:a16="http://schemas.microsoft.com/office/drawing/2014/main" id="{9C2813FD-7899-4FD8-8DDF-032F8E0EE5ED}"/>
              </a:ext>
            </a:extLst>
          </p:cNvPr>
          <p:cNvSpPr/>
          <p:nvPr/>
        </p:nvSpPr>
        <p:spPr>
          <a:xfrm>
            <a:off x="4348807" y="958304"/>
            <a:ext cx="4794899" cy="3755883"/>
          </a:xfrm>
          <a:prstGeom prst="rect">
            <a:avLst/>
          </a:prstGeom>
          <a:solidFill>
            <a:schemeClr val="tx2">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0" name="Google Shape;700;p37"/>
          <p:cNvSpPr/>
          <p:nvPr/>
        </p:nvSpPr>
        <p:spPr>
          <a:xfrm rot="10800000">
            <a:off x="4932271" y="321842"/>
            <a:ext cx="333729" cy="333729"/>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701;p37"/>
          <p:cNvSpPr txBox="1">
            <a:spLocks noGrp="1"/>
          </p:cNvSpPr>
          <p:nvPr>
            <p:ph type="title"/>
          </p:nvPr>
        </p:nvSpPr>
        <p:spPr>
          <a:xfrm>
            <a:off x="2073177" y="63503"/>
            <a:ext cx="4794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sz="3200" dirty="0">
                <a:solidFill>
                  <a:srgbClr val="FFFF00"/>
                </a:solidFill>
              </a:rPr>
              <a:t>Circular</a:t>
            </a:r>
            <a:r>
              <a:rPr lang="en-US" dirty="0"/>
              <a:t> QUEUE</a:t>
            </a:r>
            <a:endParaRPr dirty="0"/>
          </a:p>
        </p:txBody>
      </p:sp>
      <p:sp>
        <p:nvSpPr>
          <p:cNvPr id="702" name="Google Shape;702;p37"/>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3184500" y="3878420"/>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3541541" y="3615949"/>
            <a:ext cx="63726" cy="21339"/>
          </a:xfrm>
          <a:custGeom>
            <a:avLst/>
            <a:gdLst/>
            <a:ahLst/>
            <a:cxnLst/>
            <a:rect l="l" t="t" r="r" b="b"/>
            <a:pathLst>
              <a:path w="657" h="220" extrusionOk="0">
                <a:moveTo>
                  <a:pt x="656"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3555024" y="3652614"/>
            <a:ext cx="61786" cy="21339"/>
          </a:xfrm>
          <a:custGeom>
            <a:avLst/>
            <a:gdLst/>
            <a:ahLst/>
            <a:cxnLst/>
            <a:rect l="l" t="t" r="r" b="b"/>
            <a:pathLst>
              <a:path w="637" h="220" extrusionOk="0">
                <a:moveTo>
                  <a:pt x="637"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3782673" y="4331876"/>
            <a:ext cx="61883" cy="21242"/>
          </a:xfrm>
          <a:custGeom>
            <a:avLst/>
            <a:gdLst/>
            <a:ahLst/>
            <a:cxnLst/>
            <a:rect l="l" t="t" r="r" b="b"/>
            <a:pathLst>
              <a:path w="638" h="219" extrusionOk="0">
                <a:moveTo>
                  <a:pt x="637" y="0"/>
                </a:moveTo>
                <a:lnTo>
                  <a:pt x="1" y="219"/>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rot="-5400000">
            <a:off x="4797492" y="3997095"/>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46" name="Picture 2" descr="Advantages of circular queue over linear queue - GeeksforGeeks">
            <a:extLst>
              <a:ext uri="{FF2B5EF4-FFF2-40B4-BE49-F238E27FC236}">
                <a16:creationId xmlns:a16="http://schemas.microsoft.com/office/drawing/2014/main" id="{1AABC31B-F51A-42D4-9C60-831504B016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6286" y="1146308"/>
            <a:ext cx="4553056" cy="3423801"/>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F63604FB-B686-42A7-A021-14A766827D41}"/>
              </a:ext>
            </a:extLst>
          </p:cNvPr>
          <p:cNvSpPr/>
          <p:nvPr/>
        </p:nvSpPr>
        <p:spPr>
          <a:xfrm>
            <a:off x="0" y="1898211"/>
            <a:ext cx="4496286" cy="2411131"/>
          </a:xfrm>
          <a:prstGeom prst="rect">
            <a:avLst/>
          </a:prstGeom>
          <a:solidFill>
            <a:srgbClr val="2D284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D2842"/>
              </a:solidFill>
            </a:endParaRPr>
          </a:p>
        </p:txBody>
      </p:sp>
      <p:sp>
        <p:nvSpPr>
          <p:cNvPr id="20" name="Google Shape;708;p37">
            <a:extLst>
              <a:ext uri="{FF2B5EF4-FFF2-40B4-BE49-F238E27FC236}">
                <a16:creationId xmlns:a16="http://schemas.microsoft.com/office/drawing/2014/main" id="{EF9F8338-9961-4448-A007-443BDA97CA82}"/>
              </a:ext>
            </a:extLst>
          </p:cNvPr>
          <p:cNvSpPr txBox="1">
            <a:spLocks/>
          </p:cNvSpPr>
          <p:nvPr/>
        </p:nvSpPr>
        <p:spPr>
          <a:xfrm>
            <a:off x="447372" y="2256756"/>
            <a:ext cx="3750832" cy="16940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lt2"/>
              </a:buClr>
              <a:buSzPts val="2800"/>
              <a:buFont typeface="Roboto"/>
              <a:buNone/>
              <a:defRPr sz="1800" b="0" i="0" u="none" strike="noStrike" cap="none">
                <a:solidFill>
                  <a:schemeClr val="lt2"/>
                </a:solidFill>
                <a:latin typeface="Roboto"/>
                <a:ea typeface="Roboto"/>
                <a:cs typeface="Roboto"/>
                <a:sym typeface="Roboto"/>
              </a:defRPr>
            </a:lvl1pPr>
            <a:lvl2pPr marL="914400" marR="0" lvl="1"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2pPr>
            <a:lvl3pPr marL="1371600" marR="0" lvl="2"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3pPr>
            <a:lvl4pPr marL="1828800" marR="0" lvl="3"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4pPr>
            <a:lvl5pPr marL="2286000" marR="0" lvl="4"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5pPr>
            <a:lvl6pPr marL="2743200" marR="0" lvl="5"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6pPr>
            <a:lvl7pPr marL="3200400" marR="0" lvl="6"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7pPr>
            <a:lvl8pPr marL="3657600" marR="0" lvl="7"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8pPr>
            <a:lvl9pPr marL="4114800" marR="0" lvl="8"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9pPr>
          </a:lstStyle>
          <a:p>
            <a:pPr marL="0" indent="0">
              <a:buClr>
                <a:schemeClr val="dk1"/>
              </a:buClr>
              <a:buSzPts val="1100"/>
              <a:buFont typeface="Arial"/>
              <a:buNone/>
            </a:pPr>
            <a:r>
              <a:rPr lang="en-US" sz="2400" b="1" dirty="0">
                <a:solidFill>
                  <a:schemeClr val="bg1"/>
                </a:solidFill>
                <a:latin typeface="euclid_circular_a"/>
              </a:rPr>
              <a:t>In a </a:t>
            </a:r>
            <a:r>
              <a:rPr lang="en-US" sz="2400" b="1" i="1" dirty="0">
                <a:solidFill>
                  <a:schemeClr val="bg1"/>
                </a:solidFill>
                <a:latin typeface="euclid_circular_a"/>
              </a:rPr>
              <a:t>circular queue</a:t>
            </a:r>
            <a:r>
              <a:rPr lang="en-US" sz="2400" b="1" dirty="0">
                <a:solidFill>
                  <a:schemeClr val="bg1"/>
                </a:solidFill>
                <a:latin typeface="euclid_circular_a"/>
              </a:rPr>
              <a:t>, the last element points to the first element making a circular link.</a:t>
            </a:r>
            <a:endParaRPr lang="en-US" sz="2400" b="1" dirty="0">
              <a:solidFill>
                <a:schemeClr val="bg1"/>
              </a:solidFill>
            </a:endParaRPr>
          </a:p>
        </p:txBody>
      </p:sp>
    </p:spTree>
    <p:extLst>
      <p:ext uri="{BB962C8B-B14F-4D97-AF65-F5344CB8AC3E}">
        <p14:creationId xmlns:p14="http://schemas.microsoft.com/office/powerpoint/2010/main" val="1820338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3" name="Rectangle 2">
            <a:extLst>
              <a:ext uri="{FF2B5EF4-FFF2-40B4-BE49-F238E27FC236}">
                <a16:creationId xmlns:a16="http://schemas.microsoft.com/office/drawing/2014/main" id="{4B5182BE-691C-4D0D-BD11-2E9ACCCD1650}"/>
              </a:ext>
            </a:extLst>
          </p:cNvPr>
          <p:cNvSpPr/>
          <p:nvPr/>
        </p:nvSpPr>
        <p:spPr>
          <a:xfrm>
            <a:off x="4937398" y="1234831"/>
            <a:ext cx="4206602" cy="3488323"/>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EC6E43B-0A5A-42D7-9CEE-4828E3AF1088}"/>
              </a:ext>
            </a:extLst>
          </p:cNvPr>
          <p:cNvSpPr/>
          <p:nvPr/>
        </p:nvSpPr>
        <p:spPr>
          <a:xfrm>
            <a:off x="164123" y="1660957"/>
            <a:ext cx="4907577" cy="22883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0" name="Google Shape;700;p37"/>
          <p:cNvSpPr/>
          <p:nvPr/>
        </p:nvSpPr>
        <p:spPr>
          <a:xfrm rot="10800000">
            <a:off x="4937398" y="695266"/>
            <a:ext cx="333729" cy="333729"/>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txBox="1">
            <a:spLocks noGrp="1"/>
          </p:cNvSpPr>
          <p:nvPr>
            <p:ph type="title"/>
          </p:nvPr>
        </p:nvSpPr>
        <p:spPr>
          <a:xfrm>
            <a:off x="2174575" y="420152"/>
            <a:ext cx="4794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sz="3200" dirty="0">
                <a:solidFill>
                  <a:srgbClr val="FFFF00"/>
                </a:solidFill>
              </a:rPr>
              <a:t>Priority</a:t>
            </a:r>
            <a:r>
              <a:rPr lang="en-US" dirty="0"/>
              <a:t> QUEUE</a:t>
            </a:r>
            <a:endParaRPr dirty="0"/>
          </a:p>
        </p:txBody>
      </p:sp>
      <p:sp>
        <p:nvSpPr>
          <p:cNvPr id="702" name="Google Shape;702;p37"/>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3184500" y="3878420"/>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3541541" y="3615949"/>
            <a:ext cx="63726" cy="21339"/>
          </a:xfrm>
          <a:custGeom>
            <a:avLst/>
            <a:gdLst/>
            <a:ahLst/>
            <a:cxnLst/>
            <a:rect l="l" t="t" r="r" b="b"/>
            <a:pathLst>
              <a:path w="657" h="220" extrusionOk="0">
                <a:moveTo>
                  <a:pt x="656"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3555024" y="3652614"/>
            <a:ext cx="61786" cy="21339"/>
          </a:xfrm>
          <a:custGeom>
            <a:avLst/>
            <a:gdLst/>
            <a:ahLst/>
            <a:cxnLst/>
            <a:rect l="l" t="t" r="r" b="b"/>
            <a:pathLst>
              <a:path w="637" h="220" extrusionOk="0">
                <a:moveTo>
                  <a:pt x="637"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3782673" y="4331876"/>
            <a:ext cx="61883" cy="21242"/>
          </a:xfrm>
          <a:custGeom>
            <a:avLst/>
            <a:gdLst/>
            <a:ahLst/>
            <a:cxnLst/>
            <a:rect l="l" t="t" r="r" b="b"/>
            <a:pathLst>
              <a:path w="638" h="219" extrusionOk="0">
                <a:moveTo>
                  <a:pt x="637" y="0"/>
                </a:moveTo>
                <a:lnTo>
                  <a:pt x="1" y="219"/>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rot="-5400000">
            <a:off x="4797492" y="3997095"/>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txBox="1">
            <a:spLocks noGrp="1"/>
          </p:cNvSpPr>
          <p:nvPr>
            <p:ph type="subTitle" idx="1"/>
          </p:nvPr>
        </p:nvSpPr>
        <p:spPr>
          <a:xfrm>
            <a:off x="264385" y="1822919"/>
            <a:ext cx="4816875" cy="18510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400" b="1" i="0" dirty="0">
                <a:effectLst/>
                <a:latin typeface="euclid_circular_a"/>
              </a:rPr>
              <a:t>A priority queue is a special type of queue in which each element is associated with </a:t>
            </a:r>
            <a:r>
              <a:rPr lang="en-US" sz="2400" b="0" i="0" dirty="0">
                <a:effectLst/>
                <a:latin typeface="euclid_circular_a"/>
              </a:rPr>
              <a:t>a </a:t>
            </a:r>
            <a:r>
              <a:rPr lang="en-US" sz="2400" b="1" i="0" dirty="0">
                <a:effectLst/>
                <a:latin typeface="euclid_circular_a"/>
              </a:rPr>
              <a:t>priority value</a:t>
            </a:r>
            <a:r>
              <a:rPr lang="en-US" sz="2400" b="0" i="0" dirty="0">
                <a:effectLst/>
                <a:latin typeface="euclid_circular_a"/>
              </a:rPr>
              <a:t>. </a:t>
            </a:r>
            <a:r>
              <a:rPr lang="en-US" sz="2400" b="1" dirty="0">
                <a:latin typeface="euclid_circular_a"/>
              </a:rPr>
              <a:t>Base</a:t>
            </a:r>
            <a:r>
              <a:rPr lang="km-KH" sz="2400" b="1" i="0" dirty="0">
                <a:effectLst/>
                <a:latin typeface="euclid_circular_a"/>
              </a:rPr>
              <a:t>d</a:t>
            </a:r>
            <a:r>
              <a:rPr lang="en-US" sz="2400" b="1" i="0" dirty="0">
                <a:effectLst/>
                <a:latin typeface="euclid_circular_a"/>
              </a:rPr>
              <a:t> on </a:t>
            </a:r>
            <a:r>
              <a:rPr lang="km-KH" sz="2400" b="1" i="0" dirty="0">
                <a:effectLst/>
                <a:latin typeface="euclid_circular_a"/>
              </a:rPr>
              <a:t>(អតិភាព)</a:t>
            </a:r>
            <a:endParaRPr sz="2400" b="1" dirty="0"/>
          </a:p>
        </p:txBody>
      </p:sp>
      <p:pic>
        <p:nvPicPr>
          <p:cNvPr id="5122" name="Picture 2" descr="Priority Queues">
            <a:extLst>
              <a:ext uri="{FF2B5EF4-FFF2-40B4-BE49-F238E27FC236}">
                <a16:creationId xmlns:a16="http://schemas.microsoft.com/office/drawing/2014/main" id="{2D4BB0F3-75FA-41CE-8BA1-F9AD0B12FF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9617" y="1304110"/>
            <a:ext cx="3978418" cy="3292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1509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2" name="Rectangle 1">
            <a:extLst>
              <a:ext uri="{FF2B5EF4-FFF2-40B4-BE49-F238E27FC236}">
                <a16:creationId xmlns:a16="http://schemas.microsoft.com/office/drawing/2014/main" id="{11C3F203-E864-4A25-A30A-1D46CF77C5A4}"/>
              </a:ext>
            </a:extLst>
          </p:cNvPr>
          <p:cNvSpPr/>
          <p:nvPr/>
        </p:nvSpPr>
        <p:spPr>
          <a:xfrm>
            <a:off x="4398579" y="1175852"/>
            <a:ext cx="4716812" cy="3110630"/>
          </a:xfrm>
          <a:prstGeom prst="rect">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700" name="Google Shape;700;p37"/>
          <p:cNvSpPr/>
          <p:nvPr/>
        </p:nvSpPr>
        <p:spPr>
          <a:xfrm rot="10800000">
            <a:off x="3959937" y="655825"/>
            <a:ext cx="333729" cy="333729"/>
          </a:xfrm>
          <a:prstGeom prst="diamond">
            <a:avLst/>
          </a:prstGeom>
          <a:gradFill>
            <a:gsLst>
              <a:gs pos="0">
                <a:schemeClr val="accent4"/>
              </a:gs>
              <a:gs pos="100000">
                <a:schemeClr val="accen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txBox="1">
            <a:spLocks noGrp="1"/>
          </p:cNvSpPr>
          <p:nvPr>
            <p:ph type="title"/>
          </p:nvPr>
        </p:nvSpPr>
        <p:spPr>
          <a:xfrm>
            <a:off x="2174550" y="382386"/>
            <a:ext cx="4794900" cy="755700"/>
          </a:xfrm>
          <a:prstGeom prst="rect">
            <a:avLst/>
          </a:prstGeom>
        </p:spPr>
        <p:txBody>
          <a:bodyPr spcFirstLastPara="1" wrap="square" lIns="91425" tIns="91425" rIns="91425" bIns="91425" anchor="b" anchorCtr="0">
            <a:noAutofit/>
          </a:bodyPr>
          <a:lstStyle/>
          <a:p>
            <a:pPr>
              <a:buClr>
                <a:schemeClr val="dk1"/>
              </a:buClr>
              <a:buSzPts val="1100"/>
            </a:pPr>
            <a:r>
              <a:rPr lang="en-US" sz="3200" dirty="0">
                <a:solidFill>
                  <a:srgbClr val="92D050"/>
                </a:solidFill>
              </a:rPr>
              <a:t>Double-Ended </a:t>
            </a:r>
            <a:r>
              <a:rPr lang="en-US" dirty="0"/>
              <a:t>QUEUE</a:t>
            </a:r>
            <a:endParaRPr dirty="0"/>
          </a:p>
        </p:txBody>
      </p:sp>
      <p:sp>
        <p:nvSpPr>
          <p:cNvPr id="702" name="Google Shape;702;p37"/>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3184500" y="3878420"/>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3541541" y="3615949"/>
            <a:ext cx="63726" cy="21339"/>
          </a:xfrm>
          <a:custGeom>
            <a:avLst/>
            <a:gdLst/>
            <a:ahLst/>
            <a:cxnLst/>
            <a:rect l="l" t="t" r="r" b="b"/>
            <a:pathLst>
              <a:path w="657" h="220" extrusionOk="0">
                <a:moveTo>
                  <a:pt x="656"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3555024" y="3652614"/>
            <a:ext cx="61786" cy="21339"/>
          </a:xfrm>
          <a:custGeom>
            <a:avLst/>
            <a:gdLst/>
            <a:ahLst/>
            <a:cxnLst/>
            <a:rect l="l" t="t" r="r" b="b"/>
            <a:pathLst>
              <a:path w="637" h="220" extrusionOk="0">
                <a:moveTo>
                  <a:pt x="637" y="1"/>
                </a:moveTo>
                <a:lnTo>
                  <a:pt x="0" y="220"/>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3782673" y="4331876"/>
            <a:ext cx="61883" cy="21242"/>
          </a:xfrm>
          <a:custGeom>
            <a:avLst/>
            <a:gdLst/>
            <a:ahLst/>
            <a:cxnLst/>
            <a:rect l="l" t="t" r="r" b="b"/>
            <a:pathLst>
              <a:path w="638" h="219" extrusionOk="0">
                <a:moveTo>
                  <a:pt x="637" y="0"/>
                </a:moveTo>
                <a:lnTo>
                  <a:pt x="1" y="219"/>
                </a:lnTo>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rot="-5400000">
            <a:off x="4797492" y="3997095"/>
            <a:ext cx="97" cy="97"/>
          </a:xfrm>
          <a:custGeom>
            <a:avLst/>
            <a:gdLst/>
            <a:ahLst/>
            <a:cxnLst/>
            <a:rect l="l" t="t" r="r" b="b"/>
            <a:pathLst>
              <a:path w="1" h="1" extrusionOk="0">
                <a:moveTo>
                  <a:pt x="1" y="0"/>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8" name="Picture 2" descr="Implement deque data structure in javascript - LearnersBucket">
            <a:extLst>
              <a:ext uri="{FF2B5EF4-FFF2-40B4-BE49-F238E27FC236}">
                <a16:creationId xmlns:a16="http://schemas.microsoft.com/office/drawing/2014/main" id="{A6A77886-F3A5-4808-8626-126A66ADC9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01055" y="1291546"/>
            <a:ext cx="4527838" cy="2947811"/>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933157C1-5342-4152-B202-F9D650CCEE58}"/>
              </a:ext>
            </a:extLst>
          </p:cNvPr>
          <p:cNvSpPr/>
          <p:nvPr/>
        </p:nvSpPr>
        <p:spPr>
          <a:xfrm>
            <a:off x="0" y="1582691"/>
            <a:ext cx="4464738" cy="2033258"/>
          </a:xfrm>
          <a:prstGeom prst="rect">
            <a:avLst/>
          </a:prstGeom>
          <a:solidFill>
            <a:srgbClr val="2D2842"/>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dirty="0"/>
          </a:p>
        </p:txBody>
      </p:sp>
      <p:sp>
        <p:nvSpPr>
          <p:cNvPr id="17" name="Google Shape;708;p37">
            <a:extLst>
              <a:ext uri="{FF2B5EF4-FFF2-40B4-BE49-F238E27FC236}">
                <a16:creationId xmlns:a16="http://schemas.microsoft.com/office/drawing/2014/main" id="{060CB78D-F6D4-4087-A3AD-58FB657A3A72}"/>
              </a:ext>
            </a:extLst>
          </p:cNvPr>
          <p:cNvSpPr txBox="1">
            <a:spLocks/>
          </p:cNvSpPr>
          <p:nvPr/>
        </p:nvSpPr>
        <p:spPr>
          <a:xfrm>
            <a:off x="24335" y="1963564"/>
            <a:ext cx="4390222" cy="16248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lt2"/>
              </a:buClr>
              <a:buSzPts val="2800"/>
              <a:buFont typeface="Roboto"/>
              <a:buNone/>
              <a:defRPr sz="1800" b="0" i="0" u="none" strike="noStrike" cap="none">
                <a:solidFill>
                  <a:schemeClr val="lt2"/>
                </a:solidFill>
                <a:latin typeface="Roboto"/>
                <a:ea typeface="Roboto"/>
                <a:cs typeface="Roboto"/>
                <a:sym typeface="Roboto"/>
              </a:defRPr>
            </a:lvl1pPr>
            <a:lvl2pPr marL="914400" marR="0" lvl="1"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2pPr>
            <a:lvl3pPr marL="1371600" marR="0" lvl="2" indent="-330200" algn="ctr" rtl="0">
              <a:lnSpc>
                <a:spcPct val="100000"/>
              </a:lnSpc>
              <a:spcBef>
                <a:spcPts val="0"/>
              </a:spcBef>
              <a:spcAft>
                <a:spcPts val="0"/>
              </a:spcAft>
              <a:buClr>
                <a:schemeClr val="lt2"/>
              </a:buClr>
              <a:buSzPts val="2800"/>
              <a:buFont typeface="Roboto"/>
              <a:buNone/>
              <a:defRPr sz="2800" b="0" i="0" u="none" strike="noStrike" cap="none">
                <a:solidFill>
                  <a:schemeClr val="lt2"/>
                </a:solidFill>
                <a:latin typeface="Roboto"/>
                <a:ea typeface="Roboto"/>
                <a:cs typeface="Roboto"/>
                <a:sym typeface="Roboto"/>
              </a:defRPr>
            </a:lvl3pPr>
            <a:lvl4pPr marL="1828800" marR="0" lvl="3"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4pPr>
            <a:lvl5pPr marL="2286000" marR="0" lvl="4"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5pPr>
            <a:lvl6pPr marL="2743200" marR="0" lvl="5"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6pPr>
            <a:lvl7pPr marL="3200400" marR="0" lvl="6"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7pPr>
            <a:lvl8pPr marL="3657600" marR="0" lvl="7"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8pPr>
            <a:lvl9pPr marL="4114800" marR="0" lvl="8" indent="-330200" algn="ctr" rtl="0">
              <a:lnSpc>
                <a:spcPct val="100000"/>
              </a:lnSpc>
              <a:spcBef>
                <a:spcPts val="0"/>
              </a:spcBef>
              <a:spcAft>
                <a:spcPts val="0"/>
              </a:spcAft>
              <a:buClr>
                <a:schemeClr val="lt2"/>
              </a:buClr>
              <a:buSzPts val="2800"/>
              <a:buFont typeface="Roboto Light"/>
              <a:buNone/>
              <a:defRPr sz="2800" b="0" i="0" u="none" strike="noStrike" cap="none">
                <a:solidFill>
                  <a:schemeClr val="lt2"/>
                </a:solidFill>
                <a:latin typeface="Roboto Light"/>
                <a:ea typeface="Roboto Light"/>
                <a:cs typeface="Roboto Light"/>
                <a:sym typeface="Roboto Light"/>
              </a:defRPr>
            </a:lvl9pPr>
          </a:lstStyle>
          <a:p>
            <a:pPr marL="0" indent="0">
              <a:buClr>
                <a:schemeClr val="dk1"/>
              </a:buClr>
              <a:buSzPts val="1100"/>
              <a:buFont typeface="Arial"/>
              <a:buNone/>
            </a:pPr>
            <a:r>
              <a:rPr lang="en-US" sz="2000" b="1" i="0" dirty="0">
                <a:effectLst/>
                <a:latin typeface="euclid_circular_a"/>
              </a:rPr>
              <a:t>In a double-ended queue, elements can be inserted and removed from the front or rear. Thus, it does not follow the FIFO (First In First Out) rule.</a:t>
            </a:r>
            <a:endParaRPr lang="en-US" sz="2000" b="1" dirty="0"/>
          </a:p>
        </p:txBody>
      </p:sp>
    </p:spTree>
    <p:extLst>
      <p:ext uri="{BB962C8B-B14F-4D97-AF65-F5344CB8AC3E}">
        <p14:creationId xmlns:p14="http://schemas.microsoft.com/office/powerpoint/2010/main" val="3167300854"/>
      </p:ext>
    </p:extLst>
  </p:cSld>
  <p:clrMapOvr>
    <a:masterClrMapping/>
  </p:clrMapOvr>
</p:sld>
</file>

<file path=ppt/theme/theme1.xml><?xml version="1.0" encoding="utf-8"?>
<a:theme xmlns:a="http://schemas.openxmlformats.org/drawingml/2006/main" name="Modern Geometric Pitch Deck by Slidesgo">
  <a:themeElements>
    <a:clrScheme name="Simple Light">
      <a:dk1>
        <a:srgbClr val="2D2842"/>
      </a:dk1>
      <a:lt1>
        <a:srgbClr val="FFFFFF"/>
      </a:lt1>
      <a:dk2>
        <a:srgbClr val="2D2842"/>
      </a:dk2>
      <a:lt2>
        <a:srgbClr val="FFFFFF"/>
      </a:lt2>
      <a:accent1>
        <a:srgbClr val="2D2842"/>
      </a:accent1>
      <a:accent2>
        <a:srgbClr val="FB7843"/>
      </a:accent2>
      <a:accent3>
        <a:srgbClr val="FB7843"/>
      </a:accent3>
      <a:accent4>
        <a:srgbClr val="E85CDB"/>
      </a:accent4>
      <a:accent5>
        <a:srgbClr val="E85CDB"/>
      </a:accent5>
      <a:accent6>
        <a:srgbClr val="E85CE2"/>
      </a:accent6>
      <a:hlink>
        <a:srgbClr val="FB78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1624</Words>
  <Application>Microsoft Office PowerPoint</Application>
  <PresentationFormat>On-screen Show (16:9)</PresentationFormat>
  <Paragraphs>291</Paragraphs>
  <Slides>51</Slides>
  <Notes>51</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51</vt:i4>
      </vt:variant>
    </vt:vector>
  </HeadingPairs>
  <TitlesOfParts>
    <vt:vector size="67" baseType="lpstr">
      <vt:lpstr>euclid_circular_a</vt:lpstr>
      <vt:lpstr>urw-din</vt:lpstr>
      <vt:lpstr>Roboto</vt:lpstr>
      <vt:lpstr>Roboto Light</vt:lpstr>
      <vt:lpstr>Calibri</vt:lpstr>
      <vt:lpstr>Muli</vt:lpstr>
      <vt:lpstr>Proxima Nova</vt:lpstr>
      <vt:lpstr>Roboto Medium</vt:lpstr>
      <vt:lpstr>Amatic SC</vt:lpstr>
      <vt:lpstr>Proxima Nova Semibold</vt:lpstr>
      <vt:lpstr>Arial</vt:lpstr>
      <vt:lpstr>Inter-Regular</vt:lpstr>
      <vt:lpstr>Fira Sans Condensed Medium</vt:lpstr>
      <vt:lpstr>Krona One</vt:lpstr>
      <vt:lpstr>Modern Geometric Pitch Deck by Slidesgo</vt:lpstr>
      <vt:lpstr>Slidesgo Final Pages</vt:lpstr>
      <vt:lpstr>GROUP-7</vt:lpstr>
      <vt:lpstr>QUEUE</vt:lpstr>
      <vt:lpstr>HOW DOES QUEUE WORK In Real life?</vt:lpstr>
      <vt:lpstr>HOW DOES QUEUE WORK IN CODE?</vt:lpstr>
      <vt:lpstr>TYPE &amp; OPERATION OF QUEUES</vt:lpstr>
      <vt:lpstr>Simple QUEUE</vt:lpstr>
      <vt:lpstr>Circular QUEUE</vt:lpstr>
      <vt:lpstr>Priority QUEUE</vt:lpstr>
      <vt:lpstr>Double-Ended QUEUE</vt:lpstr>
      <vt:lpstr>SIMPLE QUEUE</vt:lpstr>
      <vt:lpstr>CONTENTS OF THIS TEMPLATE</vt:lpstr>
      <vt:lpstr>THEM</vt:lpstr>
      <vt:lpstr>THE SOLUTION</vt:lpstr>
      <vt:lpstr>SWOT ANALYSIS</vt:lpstr>
      <vt:lpstr>PRODUCT OVERVIEW</vt:lpstr>
      <vt:lpstr>OUR PLANS</vt:lpstr>
      <vt:lpstr>MARKET &amp; COMPETITION</vt:lpstr>
      <vt:lpstr>OUR TRACTION</vt:lpstr>
      <vt:lpstr>8,500,000</vt:lpstr>
      <vt:lpstr>CASE STUDY</vt:lpstr>
      <vt:lpstr>REVIEWS</vt:lpstr>
      <vt:lpstr>OUR AWARDS</vt:lpstr>
      <vt:lpstr>OUR TARGET</vt:lpstr>
      <vt:lpstr>A PICTURE IS WORTH A THOUSAND WORDS</vt:lpstr>
      <vt:lpstr>MARKET SIZE</vt:lpstr>
      <vt:lpstr>OUR COMPETITORS</vt:lpstr>
      <vt:lpstr>BUSINESS MODEL</vt:lpstr>
      <vt:lpstr>BUSINESS MODEL</vt:lpstr>
      <vt:lpstr>OUR TIMING</vt:lpstr>
      <vt:lpstr>PREDICTED GROWTH</vt:lpstr>
      <vt:lpstr>OUR INVESTMENT</vt:lpstr>
      <vt:lpstr>THANKS! </vt:lpstr>
      <vt:lpstr>ALTERNATIVE RESOURCES</vt:lpstr>
      <vt:lpstr>RESOURCES</vt:lpstr>
      <vt:lpstr>Instructions for use</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GROUP-7</dc:title>
  <dc:creator>Koemnak Heat</dc:creator>
  <cp:lastModifiedBy>Heat Koemnak</cp:lastModifiedBy>
  <cp:revision>1</cp:revision>
  <dcterms:modified xsi:type="dcterms:W3CDTF">2023-03-15T04:35:38Z</dcterms:modified>
</cp:coreProperties>
</file>